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3" r:id="rId5"/>
    <p:sldId id="264" r:id="rId6"/>
    <p:sldId id="282" r:id="rId7"/>
    <p:sldId id="283" r:id="rId8"/>
    <p:sldId id="25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71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94682" autoAdjust="0"/>
  </p:normalViewPr>
  <p:slideViewPr>
    <p:cSldViewPr snapToGrid="0">
      <p:cViewPr varScale="1">
        <p:scale>
          <a:sx n="140" d="100"/>
          <a:sy n="140" d="100"/>
        </p:scale>
        <p:origin x="150" y="83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B8F77BE4-A7FD-6C15-3121-569FF8B4A244}"/>
              </a:ext>
            </a:extLst>
          </p:cNvPr>
          <p:cNvSpPr>
            <a:spLocks noGrp="1"/>
          </p:cNvSpPr>
          <p:nvPr>
            <p:ph type="pic" sz="quarter" idx="13" hasCustomPrompt="1"/>
          </p:nvPr>
        </p:nvSpPr>
        <p:spPr>
          <a:xfrm>
            <a:off x="0" y="0"/>
            <a:ext cx="5367138" cy="6858000"/>
          </a:xfrm>
        </p:spPr>
        <p:txBody>
          <a:bodyPr/>
          <a:lstStyle>
            <a:lvl1pPr marL="0" indent="0" algn="ctr">
              <a:lnSpc>
                <a:spcPct val="300000"/>
              </a:lnSpc>
              <a:buNone/>
              <a:tabLst>
                <a:tab pos="2230438" algn="l"/>
              </a:tabLst>
              <a:defRPr/>
            </a:lvl1pPr>
          </a:lstStyle>
          <a:p>
            <a:r>
              <a:rPr lang="en-US" dirty="0"/>
              <a:t>Insert Picture Here</a:t>
            </a:r>
          </a:p>
        </p:txBody>
      </p:sp>
      <p:sp>
        <p:nvSpPr>
          <p:cNvPr id="2" name="Title 1">
            <a:extLst>
              <a:ext uri="{FF2B5EF4-FFF2-40B4-BE49-F238E27FC236}">
                <a16:creationId xmlns:a16="http://schemas.microsoft.com/office/drawing/2014/main" id="{B2A8CD82-FE2C-848E-7E3C-C3106B0319AF}"/>
              </a:ext>
            </a:extLst>
          </p:cNvPr>
          <p:cNvSpPr>
            <a:spLocks noGrp="1"/>
          </p:cNvSpPr>
          <p:nvPr>
            <p:ph type="ctrTitle" hasCustomPrompt="1"/>
          </p:nvPr>
        </p:nvSpPr>
        <p:spPr>
          <a:xfrm>
            <a:off x="6460771" y="2334141"/>
            <a:ext cx="5270764" cy="1323459"/>
          </a:xfrm>
        </p:spPr>
        <p:txBody>
          <a:bodyPr anchor="b">
            <a:normAutofit/>
          </a:bodyPr>
          <a:lstStyle>
            <a:lvl1pPr algn="l">
              <a:lnSpc>
                <a:spcPts val="4400"/>
              </a:lnSpc>
              <a:defRPr sz="4800" b="1" cap="all" baseline="0"/>
            </a:lvl1pPr>
          </a:lstStyle>
          <a:p>
            <a:r>
              <a:rPr lang="en-US" dirty="0"/>
              <a:t>CLICK TO </a:t>
            </a:r>
            <a:br>
              <a:rPr lang="en-US" dirty="0"/>
            </a:br>
            <a:r>
              <a:rPr lang="en-US" dirty="0"/>
              <a:t>EDIT TITLE</a:t>
            </a:r>
          </a:p>
        </p:txBody>
      </p:sp>
      <p:sp>
        <p:nvSpPr>
          <p:cNvPr id="3" name="Subtitle 2">
            <a:extLst>
              <a:ext uri="{FF2B5EF4-FFF2-40B4-BE49-F238E27FC236}">
                <a16:creationId xmlns:a16="http://schemas.microsoft.com/office/drawing/2014/main" id="{D7B0454C-6DB7-B79C-A5BF-F3073BA4478F}"/>
              </a:ext>
            </a:extLst>
          </p:cNvPr>
          <p:cNvSpPr>
            <a:spLocks noGrp="1"/>
          </p:cNvSpPr>
          <p:nvPr>
            <p:ph type="subTitle" idx="1"/>
          </p:nvPr>
        </p:nvSpPr>
        <p:spPr>
          <a:xfrm>
            <a:off x="6460771" y="3657600"/>
            <a:ext cx="5270764" cy="365125"/>
          </a:xfrm>
        </p:spPr>
        <p:txBody>
          <a:bodyPr/>
          <a:lstStyle>
            <a:lvl1pPr marL="0" indent="0" algn="l">
              <a:buNone/>
              <a:defRPr sz="2400" i="1">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a:extLst>
              <a:ext uri="{FF2B5EF4-FFF2-40B4-BE49-F238E27FC236}">
                <a16:creationId xmlns:a16="http://schemas.microsoft.com/office/drawing/2014/main" id="{E93D7AE0-7DBD-A848-246A-F08E23C88C9E}"/>
              </a:ext>
            </a:extLst>
          </p:cNvPr>
          <p:cNvSpPr>
            <a:spLocks noGrp="1"/>
          </p:cNvSpPr>
          <p:nvPr>
            <p:ph type="body" sz="quarter" idx="14" hasCustomPrompt="1"/>
          </p:nvPr>
        </p:nvSpPr>
        <p:spPr>
          <a:xfrm>
            <a:off x="6460771" y="4243762"/>
            <a:ext cx="3460750" cy="289734"/>
          </a:xfrm>
        </p:spPr>
        <p:txBody>
          <a:bodyPr>
            <a:normAutofit/>
          </a:bodyPr>
          <a:lstStyle>
            <a:lvl1pPr marL="0" indent="0" algn="l">
              <a:buNone/>
              <a:defRPr sz="1800" b="1" cap="all" baseline="0">
                <a:solidFill>
                  <a:schemeClr val="tx1"/>
                </a:solidFill>
                <a:latin typeface="Century Gothic" panose="020B0502020202020204" pitchFamily="34" charset="0"/>
              </a:defRPr>
            </a:lvl1pPr>
          </a:lstStyle>
          <a:p>
            <a:pPr lvl="0"/>
            <a:r>
              <a:rPr lang="en-US" dirty="0"/>
              <a:t>PRESENTED BY:</a:t>
            </a:r>
          </a:p>
        </p:txBody>
      </p:sp>
      <p:sp>
        <p:nvSpPr>
          <p:cNvPr id="13" name="Text Placeholder 12">
            <a:extLst>
              <a:ext uri="{FF2B5EF4-FFF2-40B4-BE49-F238E27FC236}">
                <a16:creationId xmlns:a16="http://schemas.microsoft.com/office/drawing/2014/main" id="{458A1B98-64AE-7F0D-0D2A-3C7A5C0BBD86}"/>
              </a:ext>
            </a:extLst>
          </p:cNvPr>
          <p:cNvSpPr>
            <a:spLocks noGrp="1"/>
          </p:cNvSpPr>
          <p:nvPr>
            <p:ph type="body" sz="quarter" idx="15" hasCustomPrompt="1"/>
          </p:nvPr>
        </p:nvSpPr>
        <p:spPr>
          <a:xfrm>
            <a:off x="6460771" y="4550246"/>
            <a:ext cx="5270764" cy="274324"/>
          </a:xfrm>
        </p:spPr>
        <p:txBody>
          <a:bodyPr>
            <a:normAutofit/>
          </a:bodyPr>
          <a:lstStyle>
            <a:lvl1pPr marL="0" indent="0" algn="l">
              <a:buNone/>
              <a:defRPr sz="1400">
                <a:solidFill>
                  <a:schemeClr val="tx1"/>
                </a:solidFill>
                <a:latin typeface="Century Gothic" panose="020B0502020202020204" pitchFamily="34" charset="0"/>
              </a:defRPr>
            </a:lvl1pPr>
          </a:lstStyle>
          <a:p>
            <a:pPr lvl="0"/>
            <a:r>
              <a:rPr lang="en-US" dirty="0"/>
              <a:t>First, Last Name – California Department of Fish and Wildlife</a:t>
            </a:r>
          </a:p>
        </p:txBody>
      </p:sp>
    </p:spTree>
    <p:extLst>
      <p:ext uri="{BB962C8B-B14F-4D97-AF65-F5344CB8AC3E}">
        <p14:creationId xmlns:p14="http://schemas.microsoft.com/office/powerpoint/2010/main" val="3459855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BD3AD18-64E1-6059-61D0-0BBC7B928175}"/>
              </a:ext>
            </a:extLst>
          </p:cNvPr>
          <p:cNvSpPr>
            <a:spLocks noGrp="1"/>
          </p:cNvSpPr>
          <p:nvPr>
            <p:ph type="pic" sz="quarter" idx="13" hasCustomPrompt="1"/>
          </p:nvPr>
        </p:nvSpPr>
        <p:spPr>
          <a:xfrm>
            <a:off x="0" y="0"/>
            <a:ext cx="12192000" cy="3144838"/>
          </a:xfrm>
        </p:spPr>
        <p:txBody>
          <a:bodyPr/>
          <a:lstStyle>
            <a:lvl1pPr marL="0" indent="0" algn="ctr">
              <a:lnSpc>
                <a:spcPct val="300000"/>
              </a:lnSpc>
              <a:buNone/>
              <a:tabLst>
                <a:tab pos="2230438" algn="l"/>
              </a:tabLst>
              <a:defRPr/>
            </a:lvl1pPr>
          </a:lstStyle>
          <a:p>
            <a:r>
              <a:rPr lang="en-US" dirty="0"/>
              <a:t>Insert Picture Here</a:t>
            </a:r>
          </a:p>
        </p:txBody>
      </p:sp>
      <p:sp>
        <p:nvSpPr>
          <p:cNvPr id="2" name="Title 1">
            <a:extLst>
              <a:ext uri="{FF2B5EF4-FFF2-40B4-BE49-F238E27FC236}">
                <a16:creationId xmlns:a16="http://schemas.microsoft.com/office/drawing/2014/main" id="{B2A8CD82-FE2C-848E-7E3C-C3106B0319AF}"/>
              </a:ext>
            </a:extLst>
          </p:cNvPr>
          <p:cNvSpPr>
            <a:spLocks noGrp="1"/>
          </p:cNvSpPr>
          <p:nvPr>
            <p:ph type="ctrTitle" hasCustomPrompt="1"/>
          </p:nvPr>
        </p:nvSpPr>
        <p:spPr>
          <a:xfrm>
            <a:off x="1181100" y="3889003"/>
            <a:ext cx="9829800" cy="909637"/>
          </a:xfrm>
        </p:spPr>
        <p:txBody>
          <a:bodyPr anchor="b">
            <a:normAutofit/>
          </a:bodyPr>
          <a:lstStyle>
            <a:lvl1pPr algn="ctr">
              <a:defRPr sz="4800" b="1" cap="all" baseline="0"/>
            </a:lvl1pPr>
          </a:lstStyle>
          <a:p>
            <a:r>
              <a:rPr lang="en-US" dirty="0"/>
              <a:t>CLICK TO EDIT TITLE</a:t>
            </a:r>
          </a:p>
        </p:txBody>
      </p:sp>
      <p:sp>
        <p:nvSpPr>
          <p:cNvPr id="3" name="Subtitle 2">
            <a:extLst>
              <a:ext uri="{FF2B5EF4-FFF2-40B4-BE49-F238E27FC236}">
                <a16:creationId xmlns:a16="http://schemas.microsoft.com/office/drawing/2014/main" id="{D7B0454C-6DB7-B79C-A5BF-F3073BA4478F}"/>
              </a:ext>
            </a:extLst>
          </p:cNvPr>
          <p:cNvSpPr>
            <a:spLocks noGrp="1"/>
          </p:cNvSpPr>
          <p:nvPr>
            <p:ph type="subTitle" idx="1"/>
          </p:nvPr>
        </p:nvSpPr>
        <p:spPr>
          <a:xfrm>
            <a:off x="1524000" y="4816507"/>
            <a:ext cx="9144000" cy="365125"/>
          </a:xfrm>
        </p:spPr>
        <p:txBody>
          <a:bodyPr/>
          <a:lstStyle>
            <a:lvl1pPr marL="0" indent="0" algn="ctr">
              <a:buNone/>
              <a:defRPr sz="2400" i="1">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a:extLst>
              <a:ext uri="{FF2B5EF4-FFF2-40B4-BE49-F238E27FC236}">
                <a16:creationId xmlns:a16="http://schemas.microsoft.com/office/drawing/2014/main" id="{E93D7AE0-7DBD-A848-246A-F08E23C88C9E}"/>
              </a:ext>
            </a:extLst>
          </p:cNvPr>
          <p:cNvSpPr>
            <a:spLocks noGrp="1"/>
          </p:cNvSpPr>
          <p:nvPr>
            <p:ph type="body" sz="quarter" idx="14" hasCustomPrompt="1"/>
          </p:nvPr>
        </p:nvSpPr>
        <p:spPr>
          <a:xfrm>
            <a:off x="4365625" y="5513859"/>
            <a:ext cx="3460750" cy="289734"/>
          </a:xfrm>
        </p:spPr>
        <p:txBody>
          <a:bodyPr>
            <a:normAutofit/>
          </a:bodyPr>
          <a:lstStyle>
            <a:lvl1pPr marL="0" indent="0" algn="ctr">
              <a:buNone/>
              <a:defRPr sz="1800" b="1" cap="all" baseline="0">
                <a:solidFill>
                  <a:schemeClr val="tx1"/>
                </a:solidFill>
                <a:latin typeface="Century Gothic" panose="020B0502020202020204" pitchFamily="34" charset="0"/>
              </a:defRPr>
            </a:lvl1pPr>
          </a:lstStyle>
          <a:p>
            <a:pPr lvl="0"/>
            <a:r>
              <a:rPr lang="en-US" dirty="0"/>
              <a:t>PRESENTED BY:</a:t>
            </a:r>
          </a:p>
        </p:txBody>
      </p:sp>
      <p:sp>
        <p:nvSpPr>
          <p:cNvPr id="13" name="Text Placeholder 12">
            <a:extLst>
              <a:ext uri="{FF2B5EF4-FFF2-40B4-BE49-F238E27FC236}">
                <a16:creationId xmlns:a16="http://schemas.microsoft.com/office/drawing/2014/main" id="{458A1B98-64AE-7F0D-0D2A-3C7A5C0BBD86}"/>
              </a:ext>
            </a:extLst>
          </p:cNvPr>
          <p:cNvSpPr>
            <a:spLocks noGrp="1"/>
          </p:cNvSpPr>
          <p:nvPr>
            <p:ph type="body" sz="quarter" idx="15" hasCustomPrompt="1"/>
          </p:nvPr>
        </p:nvSpPr>
        <p:spPr>
          <a:xfrm>
            <a:off x="2415382" y="5821460"/>
            <a:ext cx="7361237" cy="289735"/>
          </a:xfrm>
        </p:spPr>
        <p:txBody>
          <a:bodyPr>
            <a:normAutofit/>
          </a:bodyPr>
          <a:lstStyle>
            <a:lvl1pPr marL="0" indent="0" algn="ctr">
              <a:buNone/>
              <a:defRPr sz="1400">
                <a:solidFill>
                  <a:schemeClr val="tx1"/>
                </a:solidFill>
                <a:latin typeface="Century Gothic" panose="020B0502020202020204" pitchFamily="34" charset="0"/>
              </a:defRPr>
            </a:lvl1pPr>
          </a:lstStyle>
          <a:p>
            <a:pPr lvl="0"/>
            <a:r>
              <a:rPr lang="en-US" dirty="0"/>
              <a:t>First, Last Name – California Department of Fish and Wildlife</a:t>
            </a:r>
          </a:p>
        </p:txBody>
      </p:sp>
      <p:sp>
        <p:nvSpPr>
          <p:cNvPr id="14" name="Rectangle 13">
            <a:extLst>
              <a:ext uri="{FF2B5EF4-FFF2-40B4-BE49-F238E27FC236}">
                <a16:creationId xmlns:a16="http://schemas.microsoft.com/office/drawing/2014/main" id="{0242A69D-4275-F414-2C61-02683FA56216}"/>
              </a:ext>
              <a:ext uri="{C183D7F6-B498-43B3-948B-1728B52AA6E4}">
                <adec:decorative xmlns:adec="http://schemas.microsoft.com/office/drawing/2017/decorative" val="1"/>
              </a:ext>
            </a:extLst>
          </p:cNvPr>
          <p:cNvSpPr/>
          <p:nvPr userDrawn="1"/>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0484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a:xfrm>
            <a:off x="380998" y="437908"/>
            <a:ext cx="11421291" cy="760412"/>
          </a:xfrm>
        </p:spPr>
        <p:txBody>
          <a:bodyPr/>
          <a:lstStyle/>
          <a:p>
            <a:r>
              <a:rPr lang="en-US" dirty="0"/>
              <a:t>Click to edit title</a:t>
            </a:r>
          </a:p>
        </p:txBody>
      </p:sp>
      <p:sp>
        <p:nvSpPr>
          <p:cNvPr id="3" name="Content Placeholder 2">
            <a:extLst>
              <a:ext uri="{FF2B5EF4-FFF2-40B4-BE49-F238E27FC236}">
                <a16:creationId xmlns:a16="http://schemas.microsoft.com/office/drawing/2014/main" id="{D6765F90-C306-58CE-BEA8-25FB6AEBDE58}"/>
              </a:ext>
            </a:extLst>
          </p:cNvPr>
          <p:cNvSpPr>
            <a:spLocks noGrp="1"/>
          </p:cNvSpPr>
          <p:nvPr>
            <p:ph idx="1"/>
          </p:nvPr>
        </p:nvSpPr>
        <p:spPr>
          <a:xfrm>
            <a:off x="380998" y="1631599"/>
            <a:ext cx="3643540" cy="4769198"/>
          </a:xfrm>
        </p:spPr>
        <p:txBody>
          <a:bodyPr>
            <a:normAutofit/>
          </a:bodyPr>
          <a:lstStyle>
            <a:lvl1pPr>
              <a:tabLst>
                <a:tab pos="1828800" algn="l"/>
              </a:tabLst>
              <a:defRPr sz="2400">
                <a:solidFill>
                  <a:schemeClr val="tx1"/>
                </a:solidFill>
              </a:defRPr>
            </a:lvl1pPr>
            <a:lvl2pPr>
              <a:tabLst>
                <a:tab pos="1828800" algn="l"/>
              </a:tabLst>
              <a:defRPr sz="2000">
                <a:solidFill>
                  <a:schemeClr val="tx1"/>
                </a:solidFill>
              </a:defRPr>
            </a:lvl2pPr>
            <a:lvl3pPr>
              <a:tabLst>
                <a:tab pos="1828800" algn="l"/>
              </a:tabLst>
              <a:defRPr sz="1800">
                <a:solidFill>
                  <a:schemeClr val="tx1"/>
                </a:solidFill>
              </a:defRPr>
            </a:lvl3pPr>
            <a:lvl4pPr>
              <a:tabLst>
                <a:tab pos="1828800" algn="l"/>
              </a:tabLst>
              <a:defRPr sz="1600">
                <a:solidFill>
                  <a:schemeClr val="tx1"/>
                </a:solidFill>
              </a:defRPr>
            </a:lvl4pPr>
            <a:lvl5pPr>
              <a:tabLst>
                <a:tab pos="1828800" algn="l"/>
              </a:tabLst>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12">
            <a:extLst>
              <a:ext uri="{FF2B5EF4-FFF2-40B4-BE49-F238E27FC236}">
                <a16:creationId xmlns:a16="http://schemas.microsoft.com/office/drawing/2014/main" id="{4C7A9B63-5A41-C3DC-F351-2409C184475E}"/>
              </a:ext>
            </a:extLst>
          </p:cNvPr>
          <p:cNvSpPr>
            <a:spLocks noGrp="1"/>
          </p:cNvSpPr>
          <p:nvPr>
            <p:ph type="pic" sz="quarter" idx="10" hasCustomPrompt="1"/>
          </p:nvPr>
        </p:nvSpPr>
        <p:spPr>
          <a:xfrm>
            <a:off x="4281487" y="1631599"/>
            <a:ext cx="3643087" cy="4746975"/>
          </a:xfrm>
        </p:spPr>
        <p:txBody>
          <a:bodyPr/>
          <a:lstStyle>
            <a:lvl1pPr marL="0" indent="0">
              <a:buNone/>
              <a:defRPr/>
            </a:lvl1pPr>
          </a:lstStyle>
          <a:p>
            <a:r>
              <a:rPr lang="en-US" dirty="0"/>
              <a:t>Insert Picture</a:t>
            </a:r>
          </a:p>
        </p:txBody>
      </p:sp>
      <p:sp>
        <p:nvSpPr>
          <p:cNvPr id="14" name="Picture Placeholder 12">
            <a:extLst>
              <a:ext uri="{FF2B5EF4-FFF2-40B4-BE49-F238E27FC236}">
                <a16:creationId xmlns:a16="http://schemas.microsoft.com/office/drawing/2014/main" id="{2CB33CEF-1628-7DF2-7E00-2BDD22621DFD}"/>
              </a:ext>
            </a:extLst>
          </p:cNvPr>
          <p:cNvSpPr>
            <a:spLocks noGrp="1"/>
          </p:cNvSpPr>
          <p:nvPr>
            <p:ph type="pic" sz="quarter" idx="11" hasCustomPrompt="1"/>
          </p:nvPr>
        </p:nvSpPr>
        <p:spPr>
          <a:xfrm>
            <a:off x="8167464" y="1631599"/>
            <a:ext cx="4008142" cy="2689127"/>
          </a:xfrm>
        </p:spPr>
        <p:txBody>
          <a:bodyPr/>
          <a:lstStyle>
            <a:lvl1pPr marL="0" indent="0">
              <a:buNone/>
              <a:defRPr/>
            </a:lvl1pPr>
          </a:lstStyle>
          <a:p>
            <a:r>
              <a:rPr lang="en-US" dirty="0"/>
              <a:t>Insert Picture</a:t>
            </a:r>
          </a:p>
        </p:txBody>
      </p:sp>
      <p:sp>
        <p:nvSpPr>
          <p:cNvPr id="15" name="Picture Placeholder 12">
            <a:extLst>
              <a:ext uri="{FF2B5EF4-FFF2-40B4-BE49-F238E27FC236}">
                <a16:creationId xmlns:a16="http://schemas.microsoft.com/office/drawing/2014/main" id="{5D87B3AA-2166-D0C5-8BA2-8003018E7DFF}"/>
              </a:ext>
            </a:extLst>
          </p:cNvPr>
          <p:cNvSpPr>
            <a:spLocks noGrp="1"/>
          </p:cNvSpPr>
          <p:nvPr>
            <p:ph type="pic" sz="quarter" idx="12" hasCustomPrompt="1"/>
          </p:nvPr>
        </p:nvSpPr>
        <p:spPr>
          <a:xfrm>
            <a:off x="8181523" y="4477202"/>
            <a:ext cx="4008142" cy="1901372"/>
          </a:xfrm>
        </p:spPr>
        <p:txBody>
          <a:bodyPr/>
          <a:lstStyle>
            <a:lvl1pPr marL="0" indent="0">
              <a:buNone/>
              <a:defRPr/>
            </a:lvl1pPr>
          </a:lstStyle>
          <a:p>
            <a:r>
              <a:rPr lang="en-US" dirty="0"/>
              <a:t>Insert Picture</a:t>
            </a:r>
          </a:p>
        </p:txBody>
      </p:sp>
      <p:sp>
        <p:nvSpPr>
          <p:cNvPr id="18" name="Rectangle 17">
            <a:extLst>
              <a:ext uri="{FF2B5EF4-FFF2-40B4-BE49-F238E27FC236}">
                <a16:creationId xmlns:a16="http://schemas.microsoft.com/office/drawing/2014/main" id="{08DB2258-6ECD-53F1-5391-806464A0D1D3}"/>
              </a:ext>
              <a:ext uri="{C183D7F6-B498-43B3-948B-1728B52AA6E4}">
                <adec:decorative xmlns:adec="http://schemas.microsoft.com/office/drawing/2017/decorative" val="1"/>
              </a:ext>
            </a:extLst>
          </p:cNvPr>
          <p:cNvSpPr/>
          <p:nvPr userDrawn="1"/>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847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a:xfrm>
            <a:off x="380998" y="437908"/>
            <a:ext cx="11421291" cy="760412"/>
          </a:xfrm>
        </p:spPr>
        <p:txBody>
          <a:bodyPr/>
          <a:lstStyle/>
          <a:p>
            <a:r>
              <a:rPr lang="en-US" dirty="0"/>
              <a:t>Click to edit title </a:t>
            </a:r>
          </a:p>
        </p:txBody>
      </p:sp>
      <p:sp>
        <p:nvSpPr>
          <p:cNvPr id="3" name="Content Placeholder 2">
            <a:extLst>
              <a:ext uri="{FF2B5EF4-FFF2-40B4-BE49-F238E27FC236}">
                <a16:creationId xmlns:a16="http://schemas.microsoft.com/office/drawing/2014/main" id="{D6765F90-C306-58CE-BEA8-25FB6AEBDE58}"/>
              </a:ext>
            </a:extLst>
          </p:cNvPr>
          <p:cNvSpPr>
            <a:spLocks noGrp="1"/>
          </p:cNvSpPr>
          <p:nvPr>
            <p:ph idx="1"/>
          </p:nvPr>
        </p:nvSpPr>
        <p:spPr>
          <a:xfrm>
            <a:off x="380998" y="1631599"/>
            <a:ext cx="3643540" cy="4769198"/>
          </a:xfrm>
        </p:spPr>
        <p:txBody>
          <a:bodyPr>
            <a:normAutofit/>
          </a:bodyPr>
          <a:lstStyle>
            <a:lvl1pPr>
              <a:defRPr sz="2400">
                <a:solidFill>
                  <a:srgbClr val="1E718F"/>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12">
            <a:extLst>
              <a:ext uri="{FF2B5EF4-FFF2-40B4-BE49-F238E27FC236}">
                <a16:creationId xmlns:a16="http://schemas.microsoft.com/office/drawing/2014/main" id="{4C7A9B63-5A41-C3DC-F351-2409C184475E}"/>
              </a:ext>
            </a:extLst>
          </p:cNvPr>
          <p:cNvSpPr>
            <a:spLocks noGrp="1"/>
          </p:cNvSpPr>
          <p:nvPr>
            <p:ph type="pic" sz="quarter" idx="10" hasCustomPrompt="1"/>
          </p:nvPr>
        </p:nvSpPr>
        <p:spPr>
          <a:xfrm>
            <a:off x="4281487" y="1631599"/>
            <a:ext cx="7910513" cy="4746975"/>
          </a:xfrm>
        </p:spPr>
        <p:txBody>
          <a:bodyPr/>
          <a:lstStyle>
            <a:lvl1pPr marL="0" indent="0">
              <a:buNone/>
              <a:defRPr/>
            </a:lvl1pPr>
          </a:lstStyle>
          <a:p>
            <a:r>
              <a:rPr lang="en-US" dirty="0"/>
              <a:t>Insert Picture</a:t>
            </a:r>
          </a:p>
        </p:txBody>
      </p:sp>
      <p:sp>
        <p:nvSpPr>
          <p:cNvPr id="9" name="Rectangle 8">
            <a:extLst>
              <a:ext uri="{FF2B5EF4-FFF2-40B4-BE49-F238E27FC236}">
                <a16:creationId xmlns:a16="http://schemas.microsoft.com/office/drawing/2014/main" id="{24CE80EE-C114-B206-6249-128EB26A5467}"/>
              </a:ext>
              <a:ext uri="{C183D7F6-B498-43B3-948B-1728B52AA6E4}">
                <adec:decorative xmlns:adec="http://schemas.microsoft.com/office/drawing/2017/decorative" val="1"/>
              </a:ext>
            </a:extLst>
          </p:cNvPr>
          <p:cNvSpPr/>
          <p:nvPr userDrawn="1"/>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5667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a:xfrm>
            <a:off x="380998" y="437908"/>
            <a:ext cx="11421291" cy="760412"/>
          </a:xfrm>
        </p:spPr>
        <p:txBody>
          <a:bodyPr/>
          <a:lstStyle/>
          <a:p>
            <a:r>
              <a:rPr lang="en-US" dirty="0"/>
              <a:t>Click to edit title</a:t>
            </a:r>
          </a:p>
        </p:txBody>
      </p:sp>
      <p:sp>
        <p:nvSpPr>
          <p:cNvPr id="13" name="Picture Placeholder 12">
            <a:extLst>
              <a:ext uri="{FF2B5EF4-FFF2-40B4-BE49-F238E27FC236}">
                <a16:creationId xmlns:a16="http://schemas.microsoft.com/office/drawing/2014/main" id="{4C7A9B63-5A41-C3DC-F351-2409C184475E}"/>
              </a:ext>
            </a:extLst>
          </p:cNvPr>
          <p:cNvSpPr>
            <a:spLocks noGrp="1"/>
          </p:cNvSpPr>
          <p:nvPr>
            <p:ph type="pic" sz="quarter" idx="10" hasCustomPrompt="1"/>
          </p:nvPr>
        </p:nvSpPr>
        <p:spPr>
          <a:xfrm>
            <a:off x="380999" y="1631600"/>
            <a:ext cx="7543802" cy="4202810"/>
          </a:xfrm>
        </p:spPr>
        <p:txBody>
          <a:bodyPr/>
          <a:lstStyle>
            <a:lvl1pPr marL="0" indent="0">
              <a:buNone/>
              <a:defRPr/>
            </a:lvl1pPr>
          </a:lstStyle>
          <a:p>
            <a:r>
              <a:rPr lang="en-US" dirty="0"/>
              <a:t>Insert Picture</a:t>
            </a:r>
          </a:p>
        </p:txBody>
      </p:sp>
      <p:sp>
        <p:nvSpPr>
          <p:cNvPr id="3" name="Content Placeholder 2">
            <a:extLst>
              <a:ext uri="{FF2B5EF4-FFF2-40B4-BE49-F238E27FC236}">
                <a16:creationId xmlns:a16="http://schemas.microsoft.com/office/drawing/2014/main" id="{D6765F90-C306-58CE-BEA8-25FB6AEBDE58}"/>
              </a:ext>
            </a:extLst>
          </p:cNvPr>
          <p:cNvSpPr>
            <a:spLocks noGrp="1"/>
          </p:cNvSpPr>
          <p:nvPr>
            <p:ph idx="1"/>
          </p:nvPr>
        </p:nvSpPr>
        <p:spPr>
          <a:xfrm>
            <a:off x="8162924" y="1640309"/>
            <a:ext cx="3648074" cy="4202809"/>
          </a:xfrm>
        </p:spPr>
        <p:txBody>
          <a:bodyPr>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DB3D06ED-BD3A-4418-6039-9E99D8FC23FA}"/>
              </a:ext>
              <a:ext uri="{C183D7F6-B498-43B3-948B-1728B52AA6E4}">
                <adec:decorative xmlns:adec="http://schemas.microsoft.com/office/drawing/2017/decorative" val="1"/>
              </a:ext>
            </a:extLst>
          </p:cNvPr>
          <p:cNvSpPr/>
          <p:nvPr userDrawn="1"/>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4939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a:xfrm>
            <a:off x="380998" y="437908"/>
            <a:ext cx="11421291" cy="1148296"/>
          </a:xfrm>
        </p:spPr>
        <p:txBody>
          <a:bodyPr/>
          <a:lstStyle>
            <a:lvl1pPr>
              <a:lnSpc>
                <a:spcPts val="3800"/>
              </a:lnSpc>
              <a:defRPr cap="none" baseline="0"/>
            </a:lvl1pPr>
          </a:lstStyle>
          <a:p>
            <a:r>
              <a:rPr lang="en-US" dirty="0"/>
              <a:t>Click to edit title -</a:t>
            </a:r>
            <a:br>
              <a:rPr lang="en-US" dirty="0"/>
            </a:br>
            <a:r>
              <a:rPr lang="en-US" dirty="0"/>
              <a:t>two lines of text need</a:t>
            </a:r>
          </a:p>
        </p:txBody>
      </p:sp>
      <p:sp>
        <p:nvSpPr>
          <p:cNvPr id="13" name="Picture Placeholder 12">
            <a:extLst>
              <a:ext uri="{FF2B5EF4-FFF2-40B4-BE49-F238E27FC236}">
                <a16:creationId xmlns:a16="http://schemas.microsoft.com/office/drawing/2014/main" id="{4C7A9B63-5A41-C3DC-F351-2409C184475E}"/>
              </a:ext>
            </a:extLst>
          </p:cNvPr>
          <p:cNvSpPr>
            <a:spLocks noGrp="1"/>
          </p:cNvSpPr>
          <p:nvPr>
            <p:ph type="pic" sz="quarter" idx="10" hasCustomPrompt="1"/>
          </p:nvPr>
        </p:nvSpPr>
        <p:spPr>
          <a:xfrm>
            <a:off x="380997" y="1870628"/>
            <a:ext cx="7543805" cy="4305695"/>
          </a:xfrm>
        </p:spPr>
        <p:txBody>
          <a:bodyPr/>
          <a:lstStyle>
            <a:lvl1pPr marL="0" indent="0">
              <a:buNone/>
              <a:defRPr/>
            </a:lvl1pPr>
          </a:lstStyle>
          <a:p>
            <a:r>
              <a:rPr lang="en-US" dirty="0"/>
              <a:t>Insert Picture</a:t>
            </a:r>
          </a:p>
        </p:txBody>
      </p:sp>
      <p:sp>
        <p:nvSpPr>
          <p:cNvPr id="3" name="Content Placeholder 2">
            <a:extLst>
              <a:ext uri="{FF2B5EF4-FFF2-40B4-BE49-F238E27FC236}">
                <a16:creationId xmlns:a16="http://schemas.microsoft.com/office/drawing/2014/main" id="{D6765F90-C306-58CE-BEA8-25FB6AEBDE58}"/>
              </a:ext>
            </a:extLst>
          </p:cNvPr>
          <p:cNvSpPr>
            <a:spLocks noGrp="1"/>
          </p:cNvSpPr>
          <p:nvPr>
            <p:ph idx="1"/>
          </p:nvPr>
        </p:nvSpPr>
        <p:spPr>
          <a:xfrm>
            <a:off x="8158749" y="1870627"/>
            <a:ext cx="3643540" cy="4305693"/>
          </a:xfrm>
        </p:spPr>
        <p:txBody>
          <a:bodyPr>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D89157B1-4811-82EF-32E8-3313ACDCB9F9}"/>
              </a:ext>
              <a:ext uri="{C183D7F6-B498-43B3-948B-1728B52AA6E4}">
                <adec:decorative xmlns:adec="http://schemas.microsoft.com/office/drawing/2017/decorative" val="1"/>
              </a:ext>
            </a:extLst>
          </p:cNvPr>
          <p:cNvSpPr/>
          <p:nvPr userDrawn="1"/>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2588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a:xfrm>
            <a:off x="380998" y="437908"/>
            <a:ext cx="11421291" cy="760412"/>
          </a:xfrm>
        </p:spPr>
        <p:txBody>
          <a:bodyPr/>
          <a:lstStyle>
            <a:lvl1pPr algn="r">
              <a:defRPr/>
            </a:lvl1pPr>
          </a:lstStyle>
          <a:p>
            <a:r>
              <a:rPr lang="en-US" dirty="0"/>
              <a:t>Click to edit title</a:t>
            </a:r>
          </a:p>
        </p:txBody>
      </p:sp>
      <p:sp>
        <p:nvSpPr>
          <p:cNvPr id="3" name="Content Placeholder 2">
            <a:extLst>
              <a:ext uri="{FF2B5EF4-FFF2-40B4-BE49-F238E27FC236}">
                <a16:creationId xmlns:a16="http://schemas.microsoft.com/office/drawing/2014/main" id="{D6765F90-C306-58CE-BEA8-25FB6AEBDE58}"/>
              </a:ext>
            </a:extLst>
          </p:cNvPr>
          <p:cNvSpPr>
            <a:spLocks noGrp="1"/>
          </p:cNvSpPr>
          <p:nvPr>
            <p:ph idx="1"/>
          </p:nvPr>
        </p:nvSpPr>
        <p:spPr>
          <a:xfrm>
            <a:off x="8162924" y="1640309"/>
            <a:ext cx="3648074" cy="4202809"/>
          </a:xfrm>
        </p:spPr>
        <p:txBody>
          <a:bodyPr>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12">
            <a:extLst>
              <a:ext uri="{FF2B5EF4-FFF2-40B4-BE49-F238E27FC236}">
                <a16:creationId xmlns:a16="http://schemas.microsoft.com/office/drawing/2014/main" id="{4C7A9B63-5A41-C3DC-F351-2409C184475E}"/>
              </a:ext>
            </a:extLst>
          </p:cNvPr>
          <p:cNvSpPr>
            <a:spLocks noGrp="1"/>
          </p:cNvSpPr>
          <p:nvPr>
            <p:ph type="pic" sz="quarter" idx="10" hasCustomPrompt="1"/>
          </p:nvPr>
        </p:nvSpPr>
        <p:spPr>
          <a:xfrm>
            <a:off x="380999" y="1631600"/>
            <a:ext cx="7543802" cy="4202810"/>
          </a:xfrm>
        </p:spPr>
        <p:txBody>
          <a:bodyPr/>
          <a:lstStyle>
            <a:lvl1pPr marL="0" indent="0">
              <a:buNone/>
              <a:defRPr/>
            </a:lvl1pPr>
          </a:lstStyle>
          <a:p>
            <a:r>
              <a:rPr lang="en-US" dirty="0"/>
              <a:t>Insert Picture</a:t>
            </a:r>
          </a:p>
        </p:txBody>
      </p:sp>
      <p:sp>
        <p:nvSpPr>
          <p:cNvPr id="4" name="Rectangle 3">
            <a:extLst>
              <a:ext uri="{FF2B5EF4-FFF2-40B4-BE49-F238E27FC236}">
                <a16:creationId xmlns:a16="http://schemas.microsoft.com/office/drawing/2014/main" id="{75CBCF9A-0BCB-033B-226E-E36FB6E7CFE1}"/>
              </a:ext>
              <a:ext uri="{C183D7F6-B498-43B3-948B-1728B52AA6E4}">
                <adec:decorative xmlns:adec="http://schemas.microsoft.com/office/drawing/2017/decorative" val="1"/>
              </a:ext>
            </a:extLst>
          </p:cNvPr>
          <p:cNvSpPr/>
          <p:nvPr userDrawn="1"/>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6905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a:xfrm>
            <a:off x="380998" y="437908"/>
            <a:ext cx="11421291" cy="760412"/>
          </a:xfrm>
        </p:spPr>
        <p:txBody>
          <a:bodyPr/>
          <a:lstStyle>
            <a:lvl1pPr>
              <a:defRPr baseline="0"/>
            </a:lvl1pPr>
          </a:lstStyle>
          <a:p>
            <a:r>
              <a:rPr lang="en-US" dirty="0"/>
              <a:t>Click to edit title</a:t>
            </a:r>
          </a:p>
        </p:txBody>
      </p:sp>
      <p:sp>
        <p:nvSpPr>
          <p:cNvPr id="13" name="Picture Placeholder 12">
            <a:extLst>
              <a:ext uri="{FF2B5EF4-FFF2-40B4-BE49-F238E27FC236}">
                <a16:creationId xmlns:a16="http://schemas.microsoft.com/office/drawing/2014/main" id="{4C7A9B63-5A41-C3DC-F351-2409C184475E}"/>
              </a:ext>
            </a:extLst>
          </p:cNvPr>
          <p:cNvSpPr>
            <a:spLocks noGrp="1"/>
          </p:cNvSpPr>
          <p:nvPr>
            <p:ph type="pic" sz="quarter" idx="10" hasCustomPrompt="1"/>
          </p:nvPr>
        </p:nvSpPr>
        <p:spPr>
          <a:xfrm>
            <a:off x="0" y="1631599"/>
            <a:ext cx="4025901" cy="4771817"/>
          </a:xfrm>
        </p:spPr>
        <p:txBody>
          <a:bodyPr/>
          <a:lstStyle>
            <a:lvl1pPr marL="0" indent="0">
              <a:buNone/>
              <a:defRPr/>
            </a:lvl1pPr>
          </a:lstStyle>
          <a:p>
            <a:r>
              <a:rPr lang="en-US" dirty="0"/>
              <a:t>Insert Picture</a:t>
            </a:r>
          </a:p>
        </p:txBody>
      </p:sp>
      <p:sp>
        <p:nvSpPr>
          <p:cNvPr id="3" name="Content Placeholder 2">
            <a:extLst>
              <a:ext uri="{FF2B5EF4-FFF2-40B4-BE49-F238E27FC236}">
                <a16:creationId xmlns:a16="http://schemas.microsoft.com/office/drawing/2014/main" id="{D6765F90-C306-58CE-BEA8-25FB6AEBDE58}"/>
              </a:ext>
            </a:extLst>
          </p:cNvPr>
          <p:cNvSpPr>
            <a:spLocks noGrp="1"/>
          </p:cNvSpPr>
          <p:nvPr>
            <p:ph idx="1"/>
          </p:nvPr>
        </p:nvSpPr>
        <p:spPr>
          <a:xfrm>
            <a:off x="4267200" y="1640309"/>
            <a:ext cx="3667125" cy="4763107"/>
          </a:xfrm>
        </p:spPr>
        <p:txBody>
          <a:bodyPr>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8490FC61-1A51-AB86-5303-29BFE236B55A}"/>
              </a:ext>
              <a:ext uri="{C183D7F6-B498-43B3-948B-1728B52AA6E4}">
                <adec:decorative xmlns:adec="http://schemas.microsoft.com/office/drawing/2017/decorative" val="1"/>
              </a:ext>
            </a:extLst>
          </p:cNvPr>
          <p:cNvSpPr/>
          <p:nvPr userDrawn="1"/>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4877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C6BB3F-5A87-FC67-4A8C-39E73F796D17}"/>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a:xfrm>
            <a:off x="838200" y="503853"/>
            <a:ext cx="10515600" cy="811763"/>
          </a:xfrm>
        </p:spPr>
        <p:txBody>
          <a:bodyPr>
            <a:normAutofit/>
          </a:bodyPr>
          <a:lstStyle>
            <a:lvl1pPr>
              <a:defRPr sz="4400">
                <a:solidFill>
                  <a:schemeClr val="bg1"/>
                </a:solidFill>
              </a:defRPr>
            </a:lvl1pPr>
          </a:lstStyle>
          <a:p>
            <a:r>
              <a:rPr lang="en-US" dirty="0"/>
              <a:t>Click to edit Divider Title</a:t>
            </a:r>
          </a:p>
        </p:txBody>
      </p:sp>
    </p:spTree>
    <p:extLst>
      <p:ext uri="{BB962C8B-B14F-4D97-AF65-F5344CB8AC3E}">
        <p14:creationId xmlns:p14="http://schemas.microsoft.com/office/powerpoint/2010/main" val="3480355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C6BB3F-5A87-FC67-4A8C-39E73F796D17}"/>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a:xfrm>
            <a:off x="838200" y="503853"/>
            <a:ext cx="10515600" cy="1278520"/>
          </a:xfrm>
        </p:spPr>
        <p:txBody>
          <a:bodyPr>
            <a:normAutofit/>
          </a:bodyPr>
          <a:lstStyle>
            <a:lvl1pPr>
              <a:lnSpc>
                <a:spcPts val="4400"/>
              </a:lnSpc>
              <a:defRPr sz="4400">
                <a:solidFill>
                  <a:schemeClr val="bg1"/>
                </a:solidFill>
              </a:defRPr>
            </a:lvl1pPr>
          </a:lstStyle>
          <a:p>
            <a:r>
              <a:rPr lang="en-US" dirty="0"/>
              <a:t>Click to edit Divider Title -</a:t>
            </a:r>
            <a:br>
              <a:rPr lang="en-US" dirty="0"/>
            </a:br>
            <a:r>
              <a:rPr lang="en-US" dirty="0"/>
              <a:t>For Lengthy Titles</a:t>
            </a:r>
          </a:p>
        </p:txBody>
      </p:sp>
    </p:spTree>
    <p:extLst>
      <p:ext uri="{BB962C8B-B14F-4D97-AF65-F5344CB8AC3E}">
        <p14:creationId xmlns:p14="http://schemas.microsoft.com/office/powerpoint/2010/main" val="3482881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a:xfrm>
            <a:off x="1027113" y="2733934"/>
            <a:ext cx="9394826" cy="989014"/>
          </a:xfrm>
        </p:spPr>
        <p:txBody>
          <a:bodyPr>
            <a:noAutofit/>
          </a:bodyPr>
          <a:lstStyle>
            <a:lvl1pPr>
              <a:defRPr sz="7600"/>
            </a:lvl1pPr>
          </a:lstStyle>
          <a:p>
            <a:r>
              <a:rPr lang="en-US" dirty="0"/>
              <a:t>Edit Divider Title</a:t>
            </a:r>
          </a:p>
        </p:txBody>
      </p:sp>
      <p:sp>
        <p:nvSpPr>
          <p:cNvPr id="3" name="Rectangle 2">
            <a:extLst>
              <a:ext uri="{FF2B5EF4-FFF2-40B4-BE49-F238E27FC236}">
                <a16:creationId xmlns:a16="http://schemas.microsoft.com/office/drawing/2014/main" id="{B7A5CA3E-9817-8D60-B21D-94D9C87D86D5}"/>
              </a:ext>
              <a:ext uri="{C183D7F6-B498-43B3-948B-1728B52AA6E4}">
                <adec:decorative xmlns:adec="http://schemas.microsoft.com/office/drawing/2017/decorative" val="1"/>
              </a:ext>
            </a:extLst>
          </p:cNvPr>
          <p:cNvSpPr/>
          <p:nvPr userDrawn="1"/>
        </p:nvSpPr>
        <p:spPr>
          <a:xfrm>
            <a:off x="0" y="0"/>
            <a:ext cx="381000" cy="68580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6329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59BC-34CD-F546-199B-7C111FEF7272}"/>
              </a:ext>
            </a:extLst>
          </p:cNvPr>
          <p:cNvSpPr>
            <a:spLocks noGrp="1"/>
          </p:cNvSpPr>
          <p:nvPr>
            <p:ph type="title" hasCustomPrompt="1"/>
          </p:nvPr>
        </p:nvSpPr>
        <p:spPr/>
        <p:txBody>
          <a:bodyPr/>
          <a:lstStyle/>
          <a:p>
            <a:r>
              <a:rPr lang="en-US" dirty="0"/>
              <a:t>Click to edit title</a:t>
            </a:r>
          </a:p>
        </p:txBody>
      </p:sp>
      <p:sp>
        <p:nvSpPr>
          <p:cNvPr id="3" name="Content Placeholder 2">
            <a:extLst>
              <a:ext uri="{FF2B5EF4-FFF2-40B4-BE49-F238E27FC236}">
                <a16:creationId xmlns:a16="http://schemas.microsoft.com/office/drawing/2014/main" id="{D6765F90-C306-58CE-BEA8-25FB6AEBDE58}"/>
              </a:ext>
            </a:extLst>
          </p:cNvPr>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69C19D8-19E5-6ADB-9C94-AF9F4DE5AE49}"/>
              </a:ext>
            </a:extLst>
          </p:cNvPr>
          <p:cNvSpPr>
            <a:spLocks noGrp="1"/>
          </p:cNvSpPr>
          <p:nvPr>
            <p:ph type="dt" sz="half" idx="10"/>
          </p:nvPr>
        </p:nvSpPr>
        <p:spPr/>
        <p:txBody>
          <a:bodyPr/>
          <a:lstStyle/>
          <a:p>
            <a:fld id="{81781440-71A9-487B-B442-68A98864C5E3}" type="datetimeFigureOut">
              <a:rPr lang="en-US" smtClean="0"/>
              <a:t>3/13/2025</a:t>
            </a:fld>
            <a:endParaRPr lang="en-US"/>
          </a:p>
        </p:txBody>
      </p:sp>
      <p:sp>
        <p:nvSpPr>
          <p:cNvPr id="5" name="Footer Placeholder 4">
            <a:extLst>
              <a:ext uri="{FF2B5EF4-FFF2-40B4-BE49-F238E27FC236}">
                <a16:creationId xmlns:a16="http://schemas.microsoft.com/office/drawing/2014/main" id="{1F2D0308-DB1A-D183-866A-0323640023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1313BA-6725-96EF-B1D8-897139A82D47}"/>
              </a:ext>
            </a:extLst>
          </p:cNvPr>
          <p:cNvSpPr>
            <a:spLocks noGrp="1"/>
          </p:cNvSpPr>
          <p:nvPr>
            <p:ph type="sldNum" sz="quarter" idx="12"/>
          </p:nvPr>
        </p:nvSpPr>
        <p:spPr/>
        <p:txBody>
          <a:bodyPr/>
          <a:lstStyle/>
          <a:p>
            <a:fld id="{D62EABA3-D30A-4F80-9651-84EDB6B77F5A}" type="slidenum">
              <a:rPr lang="en-US" smtClean="0"/>
              <a:t>‹#›</a:t>
            </a:fld>
            <a:endParaRPr lang="en-US"/>
          </a:p>
        </p:txBody>
      </p:sp>
    </p:spTree>
    <p:extLst>
      <p:ext uri="{BB962C8B-B14F-4D97-AF65-F5344CB8AC3E}">
        <p14:creationId xmlns:p14="http://schemas.microsoft.com/office/powerpoint/2010/main" val="1780139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624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1EF5C3-B4CB-D4AB-941C-0029EBC402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title</a:t>
            </a:r>
          </a:p>
        </p:txBody>
      </p:sp>
      <p:sp>
        <p:nvSpPr>
          <p:cNvPr id="3" name="Text Placeholder 2">
            <a:extLst>
              <a:ext uri="{FF2B5EF4-FFF2-40B4-BE49-F238E27FC236}">
                <a16:creationId xmlns:a16="http://schemas.microsoft.com/office/drawing/2014/main" id="{5EB20805-470A-E42C-40F3-5E16E6E289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56EA0F4-B16C-FCC4-F09F-728FA22C0C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781440-71A9-487B-B442-68A98864C5E3}" type="datetimeFigureOut">
              <a:rPr lang="en-US" smtClean="0"/>
              <a:t>3/13/2025</a:t>
            </a:fld>
            <a:endParaRPr lang="en-US"/>
          </a:p>
        </p:txBody>
      </p:sp>
      <p:sp>
        <p:nvSpPr>
          <p:cNvPr id="5" name="Footer Placeholder 4">
            <a:extLst>
              <a:ext uri="{FF2B5EF4-FFF2-40B4-BE49-F238E27FC236}">
                <a16:creationId xmlns:a16="http://schemas.microsoft.com/office/drawing/2014/main" id="{8965CB9D-0968-CF97-EF40-E274D56F49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EC03B4-BBCA-FF7E-9355-267D5BEF60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EABA3-D30A-4F80-9651-84EDB6B77F5A}" type="slidenum">
              <a:rPr lang="en-US" smtClean="0"/>
              <a:t>‹#›</a:t>
            </a:fld>
            <a:endParaRPr lang="en-US"/>
          </a:p>
        </p:txBody>
      </p:sp>
    </p:spTree>
    <p:extLst>
      <p:ext uri="{BB962C8B-B14F-4D97-AF65-F5344CB8AC3E}">
        <p14:creationId xmlns:p14="http://schemas.microsoft.com/office/powerpoint/2010/main" val="169208938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4" r:id="rId12"/>
    <p:sldLayoutId id="2147483655" r:id="rId13"/>
  </p:sldLayoutIdLst>
  <p:txStyles>
    <p:titleStyle>
      <a:lvl1pPr algn="l" defTabSz="914400" rtl="0" eaLnBrk="1" latinLnBrk="0" hangingPunct="1">
        <a:lnSpc>
          <a:spcPct val="90000"/>
        </a:lnSpc>
        <a:spcBef>
          <a:spcPct val="0"/>
        </a:spcBef>
        <a:buNone/>
        <a:defRPr sz="4000" b="1" kern="1200">
          <a:solidFill>
            <a:srgbClr val="1E718F"/>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1E718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1E718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1E718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1E718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1E718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A5E12-84E9-B7EB-17BA-886135FA9480}"/>
              </a:ext>
            </a:extLst>
          </p:cNvPr>
          <p:cNvSpPr>
            <a:spLocks noGrp="1"/>
          </p:cNvSpPr>
          <p:nvPr>
            <p:ph type="ctrTitle"/>
          </p:nvPr>
        </p:nvSpPr>
        <p:spPr>
          <a:xfrm>
            <a:off x="6392405" y="1566532"/>
            <a:ext cx="5270764" cy="1323459"/>
          </a:xfrm>
        </p:spPr>
        <p:txBody>
          <a:bodyPr>
            <a:noAutofit/>
          </a:bodyPr>
          <a:lstStyle/>
          <a:p>
            <a:pPr>
              <a:lnSpc>
                <a:spcPct val="71059"/>
              </a:lnSpc>
            </a:pPr>
            <a:r>
              <a:rPr lang="en-US" dirty="0"/>
              <a:t>The California Department of Fish and Wildlife</a:t>
            </a:r>
          </a:p>
        </p:txBody>
      </p:sp>
      <p:sp>
        <p:nvSpPr>
          <p:cNvPr id="4" name="Text Placeholder 3">
            <a:extLst>
              <a:ext uri="{FF2B5EF4-FFF2-40B4-BE49-F238E27FC236}">
                <a16:creationId xmlns:a16="http://schemas.microsoft.com/office/drawing/2014/main" id="{43BC83DE-21C7-5361-7370-09C21A98F169}"/>
              </a:ext>
            </a:extLst>
          </p:cNvPr>
          <p:cNvSpPr>
            <a:spLocks noGrp="1"/>
          </p:cNvSpPr>
          <p:nvPr>
            <p:ph type="body" sz="quarter" idx="14"/>
          </p:nvPr>
        </p:nvSpPr>
        <p:spPr>
          <a:xfrm>
            <a:off x="6460771" y="3693996"/>
            <a:ext cx="3460750" cy="289734"/>
          </a:xfrm>
        </p:spPr>
        <p:txBody>
          <a:bodyPr>
            <a:noAutofit/>
          </a:bodyPr>
          <a:lstStyle/>
          <a:p>
            <a:r>
              <a:rPr lang="en-US" sz="2000" dirty="0"/>
              <a:t>Presented by:</a:t>
            </a:r>
          </a:p>
        </p:txBody>
      </p:sp>
      <p:sp>
        <p:nvSpPr>
          <p:cNvPr id="5" name="Text Placeholder 4">
            <a:extLst>
              <a:ext uri="{FF2B5EF4-FFF2-40B4-BE49-F238E27FC236}">
                <a16:creationId xmlns:a16="http://schemas.microsoft.com/office/drawing/2014/main" id="{FF177A4E-E93E-CAF5-62C7-6A5214D79A37}"/>
              </a:ext>
            </a:extLst>
          </p:cNvPr>
          <p:cNvSpPr>
            <a:spLocks noGrp="1"/>
          </p:cNvSpPr>
          <p:nvPr>
            <p:ph type="body" sz="quarter" idx="15"/>
          </p:nvPr>
        </p:nvSpPr>
        <p:spPr>
          <a:xfrm>
            <a:off x="6460771" y="4213450"/>
            <a:ext cx="5270764" cy="728813"/>
          </a:xfrm>
        </p:spPr>
        <p:txBody>
          <a:bodyPr>
            <a:noAutofit/>
          </a:bodyPr>
          <a:lstStyle/>
          <a:p>
            <a:r>
              <a:rPr lang="en-US" sz="2000" dirty="0"/>
              <a:t>Charlton “Chuck” Bonham </a:t>
            </a:r>
          </a:p>
          <a:p>
            <a:r>
              <a:rPr lang="en-US" sz="2000" dirty="0"/>
              <a:t>Director, California Department of Fish and Wildlife</a:t>
            </a:r>
          </a:p>
        </p:txBody>
      </p:sp>
      <p:pic>
        <p:nvPicPr>
          <p:cNvPr id="12" name="Picture Placeholder 11" descr="A picture containing outdoor, water, nature, mountain">
            <a:extLst>
              <a:ext uri="{FF2B5EF4-FFF2-40B4-BE49-F238E27FC236}">
                <a16:creationId xmlns:a16="http://schemas.microsoft.com/office/drawing/2014/main" id="{64B60642-B80F-E165-890B-6EAD9605883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3912" r="23912"/>
          <a:stretch>
            <a:fillRect/>
          </a:stretch>
        </p:blipFill>
        <p:spPr/>
      </p:pic>
      <p:pic>
        <p:nvPicPr>
          <p:cNvPr id="9" name="Picture 8" descr="California Fish and Wildlife Logo">
            <a:extLst>
              <a:ext uri="{FF2B5EF4-FFF2-40B4-BE49-F238E27FC236}">
                <a16:creationId xmlns:a16="http://schemas.microsoft.com/office/drawing/2014/main" id="{3A4CA0AE-7C44-C8B1-CBCB-636BCE3160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4812" y="2410915"/>
            <a:ext cx="1698882" cy="2242524"/>
          </a:xfrm>
          <a:prstGeom prst="rect">
            <a:avLst/>
          </a:prstGeom>
        </p:spPr>
      </p:pic>
      <p:sp>
        <p:nvSpPr>
          <p:cNvPr id="14" name="TextBox 13">
            <a:extLst>
              <a:ext uri="{FF2B5EF4-FFF2-40B4-BE49-F238E27FC236}">
                <a16:creationId xmlns:a16="http://schemas.microsoft.com/office/drawing/2014/main" id="{70347CEC-82A0-1D92-17D4-2CB3C393FE23}"/>
              </a:ext>
            </a:extLst>
          </p:cNvPr>
          <p:cNvSpPr txBox="1"/>
          <p:nvPr/>
        </p:nvSpPr>
        <p:spPr>
          <a:xfrm>
            <a:off x="6460771" y="2889991"/>
            <a:ext cx="6097424" cy="584775"/>
          </a:xfrm>
          <a:prstGeom prst="rect">
            <a:avLst/>
          </a:prstGeom>
          <a:noFill/>
        </p:spPr>
        <p:txBody>
          <a:bodyPr wrap="square">
            <a:spAutoFit/>
          </a:bodyPr>
          <a:lstStyle/>
          <a:p>
            <a:r>
              <a:rPr lang="en-US" sz="3200" b="1" dirty="0">
                <a:solidFill>
                  <a:srgbClr val="1E718F"/>
                </a:solidFill>
                <a:latin typeface="Century Gothic" panose="020B0502020202020204" pitchFamily="34" charset="0"/>
              </a:rPr>
              <a:t>(CDFW)</a:t>
            </a:r>
          </a:p>
        </p:txBody>
      </p:sp>
    </p:spTree>
    <p:extLst>
      <p:ext uri="{BB962C8B-B14F-4D97-AF65-F5344CB8AC3E}">
        <p14:creationId xmlns:p14="http://schemas.microsoft.com/office/powerpoint/2010/main" val="1297162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29EA3C61-6CF0-D1B0-DB95-A6B9A1D3C41F}"/>
              </a:ext>
            </a:extLst>
          </p:cNvPr>
          <p:cNvSpPr txBox="1">
            <a:spLocks noGrp="1"/>
          </p:cNvSpPr>
          <p:nvPr>
            <p:ph type="title" idx="4294967295"/>
          </p:nvPr>
        </p:nvSpPr>
        <p:spPr>
          <a:xfrm>
            <a:off x="701827" y="227749"/>
            <a:ext cx="609755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About CDFW</a:t>
            </a:r>
          </a:p>
        </p:txBody>
      </p:sp>
      <p:sp>
        <p:nvSpPr>
          <p:cNvPr id="8" name="Content Placeholder 7">
            <a:extLst>
              <a:ext uri="{FF2B5EF4-FFF2-40B4-BE49-F238E27FC236}">
                <a16:creationId xmlns:a16="http://schemas.microsoft.com/office/drawing/2014/main" id="{197A235E-2CE1-0F61-06BB-635690274179}"/>
              </a:ext>
            </a:extLst>
          </p:cNvPr>
          <p:cNvSpPr>
            <a:spLocks noGrp="1"/>
          </p:cNvSpPr>
          <p:nvPr>
            <p:ph idx="1"/>
          </p:nvPr>
        </p:nvSpPr>
        <p:spPr>
          <a:xfrm>
            <a:off x="701827" y="874080"/>
            <a:ext cx="10515600" cy="828365"/>
          </a:xfrm>
        </p:spPr>
        <p:txBody>
          <a:bodyPr>
            <a:noAutofit/>
          </a:bodyPr>
          <a:lstStyle/>
          <a:p>
            <a:pPr marL="0" indent="0">
              <a:buNone/>
            </a:pPr>
            <a:r>
              <a:rPr lang="en-US" b="1" i="0" dirty="0">
                <a:effectLst/>
              </a:rPr>
              <a:t>CDFW’s mission is “to manage California's diverse fish, wildlife, and plant resources, and the habitats upon which they depend, for their ecological values and for their use and enjoyment by the public.” </a:t>
            </a:r>
            <a:endParaRPr lang="en-US" b="1" dirty="0"/>
          </a:p>
        </p:txBody>
      </p:sp>
      <p:sp>
        <p:nvSpPr>
          <p:cNvPr id="9" name="Content Placeholder 7">
            <a:extLst>
              <a:ext uri="{FF2B5EF4-FFF2-40B4-BE49-F238E27FC236}">
                <a16:creationId xmlns:a16="http://schemas.microsoft.com/office/drawing/2014/main" id="{364A4DE6-EB74-CE9E-ED94-CDDAA8720998}"/>
              </a:ext>
            </a:extLst>
          </p:cNvPr>
          <p:cNvSpPr txBox="1">
            <a:spLocks/>
          </p:cNvSpPr>
          <p:nvPr/>
        </p:nvSpPr>
        <p:spPr>
          <a:xfrm>
            <a:off x="701827" y="2025353"/>
            <a:ext cx="10515600" cy="201660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1E718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1E718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1E718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1E718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1E718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tx1"/>
                </a:solidFill>
              </a:rPr>
              <a:t>CDFW serves as the trustee for the State’s fish and wildlife resources for the conservation, protection, and management of fish, wildlife, native plants, and habitat necessary for sustainable populations of those species.</a:t>
            </a:r>
          </a:p>
          <a:p>
            <a:r>
              <a:rPr lang="en-US" sz="2000" dirty="0">
                <a:solidFill>
                  <a:schemeClr val="tx1"/>
                </a:solidFill>
              </a:rPr>
              <a:t>CDFW also owns and manages lands statewide to support species and habitats and for the enjoyment of the public. </a:t>
            </a:r>
          </a:p>
        </p:txBody>
      </p:sp>
      <p:sp>
        <p:nvSpPr>
          <p:cNvPr id="14" name="TextBox 13">
            <a:extLst>
              <a:ext uri="{FF2B5EF4-FFF2-40B4-BE49-F238E27FC236}">
                <a16:creationId xmlns:a16="http://schemas.microsoft.com/office/drawing/2014/main" id="{7E8F24CA-0424-1CD5-8C06-BFD3424CC4D1}"/>
              </a:ext>
            </a:extLst>
          </p:cNvPr>
          <p:cNvSpPr txBox="1"/>
          <p:nvPr/>
        </p:nvSpPr>
        <p:spPr>
          <a:xfrm>
            <a:off x="1182760" y="4904452"/>
            <a:ext cx="9326461" cy="1538883"/>
          </a:xfrm>
          <a:prstGeom prst="rect">
            <a:avLst/>
          </a:prstGeom>
          <a:noFill/>
        </p:spPr>
        <p:txBody>
          <a:bodyPr wrap="square" lIns="91440" tIns="45720" rIns="91440" bIns="45720" anchor="t">
            <a:spAutoFit/>
          </a:bodyPr>
          <a:lstStyle/>
          <a:p>
            <a:r>
              <a:rPr lang="en-US" sz="1600" b="1" dirty="0">
                <a:solidFill>
                  <a:schemeClr val="bg1"/>
                </a:solidFill>
              </a:rPr>
              <a:t>Document Accessibility Tips: </a:t>
            </a:r>
            <a:r>
              <a:rPr lang="en-US" sz="1600" dirty="0">
                <a:solidFill>
                  <a:schemeClr val="bg1"/>
                </a:solidFill>
              </a:rPr>
              <a:t>Title placeholder boxes found across this template have “Missing Slide Title” errors that are resolved once populated with custom text. Likewise, picture placeholder boxes have “Missing Object Description” errors that are resolved once populated with alt text. Exporting to a PDF? Be aware that accessibility errors may occur once the template has been customized. </a:t>
            </a:r>
          </a:p>
          <a:p>
            <a:endParaRPr lang="en-US" sz="1400" dirty="0">
              <a:solidFill>
                <a:schemeClr val="bg1"/>
              </a:solidFill>
            </a:endParaRPr>
          </a:p>
          <a:p>
            <a:r>
              <a:rPr lang="en-US" sz="1600" b="1" u="sng" dirty="0">
                <a:solidFill>
                  <a:schemeClr val="bg1"/>
                </a:solidFill>
              </a:rPr>
              <a:t>As always, please conduct an accessibility check and remediate as needed before finalizing/publishing.</a:t>
            </a:r>
          </a:p>
        </p:txBody>
      </p:sp>
      <p:sp>
        <p:nvSpPr>
          <p:cNvPr id="11" name="Rectangle 10">
            <a:extLst>
              <a:ext uri="{FF2B5EF4-FFF2-40B4-BE49-F238E27FC236}">
                <a16:creationId xmlns:a16="http://schemas.microsoft.com/office/drawing/2014/main" id="{18897E16-B349-6BFB-8F53-07EA9B71BFB6}"/>
              </a:ext>
              <a:ext uri="{C183D7F6-B498-43B3-948B-1728B52AA6E4}">
                <adec:decorative xmlns:adec="http://schemas.microsoft.com/office/drawing/2017/decorative" val="1"/>
              </a:ext>
            </a:extLst>
          </p:cNvPr>
          <p:cNvSpPr/>
          <p:nvPr/>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Placeholder 7" descr="a sea otter in water">
            <a:extLst>
              <a:ext uri="{FF2B5EF4-FFF2-40B4-BE49-F238E27FC236}">
                <a16:creationId xmlns:a16="http://schemas.microsoft.com/office/drawing/2014/main" id="{FD4DC36E-896E-52FC-FBFC-3FC832E96B43}"/>
              </a:ext>
            </a:extLst>
          </p:cNvPr>
          <p:cNvPicPr>
            <a:picLocks noChangeAspect="1"/>
          </p:cNvPicPr>
          <p:nvPr/>
        </p:nvPicPr>
        <p:blipFill>
          <a:blip r:embed="rId2">
            <a:extLst>
              <a:ext uri="{28A0092B-C50C-407E-A947-70E740481C1C}">
                <a14:useLocalDpi xmlns:a14="http://schemas.microsoft.com/office/drawing/2010/main" val="0"/>
              </a:ext>
            </a:extLst>
          </a:blip>
          <a:srcRect t="11" b="11"/>
          <a:stretch>
            <a:fillRect/>
          </a:stretch>
        </p:blipFill>
        <p:spPr>
          <a:xfrm>
            <a:off x="1" y="3939611"/>
            <a:ext cx="12192000" cy="2765990"/>
          </a:xfrm>
          <a:prstGeom prst="rect">
            <a:avLst/>
          </a:prstGeom>
        </p:spPr>
      </p:pic>
    </p:spTree>
    <p:extLst>
      <p:ext uri="{BB962C8B-B14F-4D97-AF65-F5344CB8AC3E}">
        <p14:creationId xmlns:p14="http://schemas.microsoft.com/office/powerpoint/2010/main" val="3944532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428E2-FB87-0B6B-C161-03C2AB47FE1C}"/>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9E131445-1ECC-EBA8-31D4-F793EBFD1D59}"/>
              </a:ext>
            </a:extLst>
          </p:cNvPr>
          <p:cNvSpPr txBox="1">
            <a:spLocks noGrp="1"/>
          </p:cNvSpPr>
          <p:nvPr>
            <p:ph type="title" idx="4294967295"/>
          </p:nvPr>
        </p:nvSpPr>
        <p:spPr>
          <a:xfrm>
            <a:off x="701827" y="227749"/>
            <a:ext cx="609755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CDFW’s Role </a:t>
            </a:r>
          </a:p>
        </p:txBody>
      </p:sp>
      <p:sp>
        <p:nvSpPr>
          <p:cNvPr id="9" name="Content Placeholder 7">
            <a:extLst>
              <a:ext uri="{FF2B5EF4-FFF2-40B4-BE49-F238E27FC236}">
                <a16:creationId xmlns:a16="http://schemas.microsoft.com/office/drawing/2014/main" id="{D2D07302-DA1F-D2E7-3564-66E5EFE28AB2}"/>
              </a:ext>
            </a:extLst>
          </p:cNvPr>
          <p:cNvSpPr txBox="1">
            <a:spLocks/>
          </p:cNvSpPr>
          <p:nvPr/>
        </p:nvSpPr>
        <p:spPr>
          <a:xfrm>
            <a:off x="607822" y="1117835"/>
            <a:ext cx="5639153" cy="5436789"/>
          </a:xfrm>
          <a:prstGeom prst="rect">
            <a:avLst/>
          </a:prstGeom>
        </p:spPr>
        <p:txBody>
          <a:bodyPr vert="horz" lIns="91440" tIns="45720" rIns="91440" bIns="45720" rtlCol="0"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1E718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1E718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1E718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1E718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1E718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t>In addition to its trustee role, CDFW has a regulatory role: </a:t>
            </a:r>
          </a:p>
          <a:p>
            <a:pPr marL="0" indent="0">
              <a:buNone/>
            </a:pPr>
            <a:endParaRPr lang="en-US" b="1" dirty="0"/>
          </a:p>
          <a:p>
            <a:pPr lvl="1"/>
            <a:r>
              <a:rPr lang="en-US" sz="3500" dirty="0">
                <a:solidFill>
                  <a:schemeClr val="tx1"/>
                </a:solidFill>
              </a:rPr>
              <a:t>Lake and Streambed Alteration Agreements: required when a project may alter or impact a river, stream or lake</a:t>
            </a:r>
          </a:p>
          <a:p>
            <a:pPr marL="457200" lvl="1" indent="0">
              <a:buNone/>
            </a:pPr>
            <a:endParaRPr lang="en-US" sz="3500" dirty="0">
              <a:solidFill>
                <a:schemeClr val="tx1"/>
              </a:solidFill>
            </a:endParaRPr>
          </a:p>
          <a:p>
            <a:pPr lvl="1"/>
            <a:r>
              <a:rPr lang="en-US" sz="3500" dirty="0">
                <a:solidFill>
                  <a:schemeClr val="tx1"/>
                </a:solidFill>
              </a:rPr>
              <a:t>California Endangered Species Act: protects endangered or threatened species</a:t>
            </a:r>
          </a:p>
        </p:txBody>
      </p:sp>
      <p:sp>
        <p:nvSpPr>
          <p:cNvPr id="11" name="Rectangle 10">
            <a:extLst>
              <a:ext uri="{FF2B5EF4-FFF2-40B4-BE49-F238E27FC236}">
                <a16:creationId xmlns:a16="http://schemas.microsoft.com/office/drawing/2014/main" id="{FF4AA499-27CB-6576-DDA0-1767486985F4}"/>
              </a:ext>
              <a:ext uri="{C183D7F6-B498-43B3-948B-1728B52AA6E4}">
                <adec:decorative xmlns:adec="http://schemas.microsoft.com/office/drawing/2017/decorative" val="1"/>
              </a:ext>
            </a:extLst>
          </p:cNvPr>
          <p:cNvSpPr/>
          <p:nvPr/>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601B6D7-FFC6-6931-1671-D3BE11CADB1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128903" y="1933736"/>
            <a:ext cx="4455275" cy="2990527"/>
          </a:xfrm>
          <a:prstGeom prst="rect">
            <a:avLst/>
          </a:prstGeom>
        </p:spPr>
      </p:pic>
    </p:spTree>
    <p:extLst>
      <p:ext uri="{BB962C8B-B14F-4D97-AF65-F5344CB8AC3E}">
        <p14:creationId xmlns:p14="http://schemas.microsoft.com/office/powerpoint/2010/main" val="3370657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CFDB8-C254-95A0-CC99-47798B171E1A}"/>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CA5B418C-E928-5CC5-97B5-9B5CE3A84338}"/>
              </a:ext>
            </a:extLst>
          </p:cNvPr>
          <p:cNvSpPr txBox="1">
            <a:spLocks noGrp="1"/>
          </p:cNvSpPr>
          <p:nvPr>
            <p:ph type="title" idx="4294967295"/>
          </p:nvPr>
        </p:nvSpPr>
        <p:spPr>
          <a:xfrm>
            <a:off x="701827" y="227749"/>
            <a:ext cx="609755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CDFW’s Role Cont.</a:t>
            </a:r>
          </a:p>
        </p:txBody>
      </p:sp>
      <p:sp>
        <p:nvSpPr>
          <p:cNvPr id="9" name="Content Placeholder 7">
            <a:extLst>
              <a:ext uri="{FF2B5EF4-FFF2-40B4-BE49-F238E27FC236}">
                <a16:creationId xmlns:a16="http://schemas.microsoft.com/office/drawing/2014/main" id="{D0365437-CB81-F0B3-EE14-E912B7F3B2D5}"/>
              </a:ext>
            </a:extLst>
          </p:cNvPr>
          <p:cNvSpPr txBox="1">
            <a:spLocks/>
          </p:cNvSpPr>
          <p:nvPr/>
        </p:nvSpPr>
        <p:spPr>
          <a:xfrm>
            <a:off x="565094" y="1312466"/>
            <a:ext cx="11373380" cy="3966321"/>
          </a:xfrm>
          <a:prstGeom prst="rect">
            <a:avLst/>
          </a:prstGeom>
        </p:spPr>
        <p:txBody>
          <a:bodyPr vert="horz" lIns="91440" tIns="45720" rIns="91440" bIns="45720" rtlCol="0" anchor="t">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1E718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1E718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1E718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1E718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1E718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b="1" dirty="0"/>
              <a:t>CDFW encourages projects to minimize harm to fish, wildlife and habitats as much as possible. </a:t>
            </a:r>
          </a:p>
          <a:p>
            <a:pPr marL="0" indent="0">
              <a:buNone/>
            </a:pPr>
            <a:endParaRPr lang="en-US" b="1" dirty="0"/>
          </a:p>
          <a:p>
            <a:pPr lvl="1"/>
            <a:r>
              <a:rPr lang="en-US" sz="4000" dirty="0">
                <a:solidFill>
                  <a:schemeClr val="tx1"/>
                </a:solidFill>
              </a:rPr>
              <a:t>When impacts cannot be avoided, authorizations will include measures to minimize impacts to fish and wildlife resources and measures to mitigate for any impacts that cannot be avoided. </a:t>
            </a:r>
            <a:br>
              <a:rPr lang="en-US" sz="4000" dirty="0">
                <a:solidFill>
                  <a:schemeClr val="tx1"/>
                </a:solidFill>
              </a:rPr>
            </a:br>
            <a:r>
              <a:rPr lang="en-US" sz="4000" dirty="0">
                <a:solidFill>
                  <a:schemeClr val="tx1"/>
                </a:solidFill>
              </a:rPr>
              <a:t> </a:t>
            </a:r>
          </a:p>
          <a:p>
            <a:pPr lvl="1"/>
            <a:r>
              <a:rPr lang="en-US" sz="4000" dirty="0">
                <a:solidFill>
                  <a:schemeClr val="tx1"/>
                </a:solidFill>
              </a:rPr>
              <a:t>Other provisions in the Fish and Game Code include prohibitions to protect fish and wildlife resources, such as prohibiting persons from depositing into state waters substances harmful to fish and wildlife resources. </a:t>
            </a:r>
          </a:p>
          <a:p>
            <a:pPr marL="457200" lvl="1" indent="0">
              <a:buNone/>
            </a:pPr>
            <a:endParaRPr lang="en-US" sz="3500" dirty="0">
              <a:solidFill>
                <a:schemeClr val="tx1"/>
              </a:solidFill>
            </a:endParaRPr>
          </a:p>
        </p:txBody>
      </p:sp>
      <p:sp>
        <p:nvSpPr>
          <p:cNvPr id="14" name="TextBox 13">
            <a:extLst>
              <a:ext uri="{FF2B5EF4-FFF2-40B4-BE49-F238E27FC236}">
                <a16:creationId xmlns:a16="http://schemas.microsoft.com/office/drawing/2014/main" id="{20EF6D0C-3017-2B3F-C361-7F39B704C531}"/>
              </a:ext>
            </a:extLst>
          </p:cNvPr>
          <p:cNvSpPr txBox="1"/>
          <p:nvPr/>
        </p:nvSpPr>
        <p:spPr>
          <a:xfrm>
            <a:off x="1157123" y="4912997"/>
            <a:ext cx="9326461" cy="1538883"/>
          </a:xfrm>
          <a:prstGeom prst="rect">
            <a:avLst/>
          </a:prstGeom>
          <a:noFill/>
        </p:spPr>
        <p:txBody>
          <a:bodyPr wrap="square" lIns="91440" tIns="45720" rIns="91440" bIns="45720" anchor="t">
            <a:spAutoFit/>
          </a:bodyPr>
          <a:lstStyle/>
          <a:p>
            <a:r>
              <a:rPr lang="en-US" sz="1600" b="1" dirty="0">
                <a:solidFill>
                  <a:schemeClr val="bg1"/>
                </a:solidFill>
              </a:rPr>
              <a:t>Document Accessibility Tips: </a:t>
            </a:r>
            <a:r>
              <a:rPr lang="en-US" sz="1600" dirty="0">
                <a:solidFill>
                  <a:schemeClr val="bg1"/>
                </a:solidFill>
              </a:rPr>
              <a:t>Title placeholder boxes found across this template have “Missing Slide Title” errors that are resolved once populated with custom text. Likewise, picture placeholder boxes have “Missing Object Description” errors that are resolved once populated with alt text. Exporting to a PDF? Be aware that accessibility errors may occur once the template has been customized. </a:t>
            </a:r>
          </a:p>
          <a:p>
            <a:endParaRPr lang="en-US" sz="1400" dirty="0">
              <a:solidFill>
                <a:schemeClr val="bg1"/>
              </a:solidFill>
            </a:endParaRPr>
          </a:p>
          <a:p>
            <a:r>
              <a:rPr lang="en-US" sz="1600" b="1" u="sng" dirty="0">
                <a:solidFill>
                  <a:schemeClr val="bg1"/>
                </a:solidFill>
              </a:rPr>
              <a:t>As always, please conduct an accessibility check and remediate as needed before finalizing/publishing.</a:t>
            </a:r>
          </a:p>
        </p:txBody>
      </p:sp>
      <p:sp>
        <p:nvSpPr>
          <p:cNvPr id="11" name="Rectangle 10">
            <a:extLst>
              <a:ext uri="{FF2B5EF4-FFF2-40B4-BE49-F238E27FC236}">
                <a16:creationId xmlns:a16="http://schemas.microsoft.com/office/drawing/2014/main" id="{B3FAE590-6A98-C2C4-FC3A-ED9716EC0D91}"/>
              </a:ext>
              <a:ext uri="{C183D7F6-B498-43B3-948B-1728B52AA6E4}">
                <adec:decorative xmlns:adec="http://schemas.microsoft.com/office/drawing/2017/decorative" val="1"/>
              </a:ext>
            </a:extLst>
          </p:cNvPr>
          <p:cNvSpPr/>
          <p:nvPr/>
        </p:nvSpPr>
        <p:spPr>
          <a:xfrm>
            <a:off x="0" y="6705600"/>
            <a:ext cx="12192000" cy="152400"/>
          </a:xfrm>
          <a:prstGeom prst="rect">
            <a:avLst/>
          </a:prstGeom>
          <a:solidFill>
            <a:srgbClr val="1E71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8514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FDEA093-6E79-E676-8634-49BF265E699F}"/>
              </a:ext>
            </a:extLst>
          </p:cNvPr>
          <p:cNvSpPr>
            <a:spLocks noGrp="1"/>
          </p:cNvSpPr>
          <p:nvPr>
            <p:ph type="title"/>
          </p:nvPr>
        </p:nvSpPr>
        <p:spPr/>
        <p:txBody>
          <a:bodyPr/>
          <a:lstStyle/>
          <a:p>
            <a:r>
              <a:rPr lang="en-US" dirty="0"/>
              <a:t>Recent Timeline of Events</a:t>
            </a:r>
          </a:p>
        </p:txBody>
      </p:sp>
      <p:cxnSp>
        <p:nvCxnSpPr>
          <p:cNvPr id="12" name="Straight Connector 11">
            <a:extLst>
              <a:ext uri="{FF2B5EF4-FFF2-40B4-BE49-F238E27FC236}">
                <a16:creationId xmlns:a16="http://schemas.microsoft.com/office/drawing/2014/main" id="{C85DB85F-27FC-F7EB-20EE-7F6B501C9F4C}"/>
              </a:ext>
              <a:ext uri="{C183D7F6-B498-43B3-948B-1728B52AA6E4}">
                <adec:decorative xmlns:adec="http://schemas.microsoft.com/office/drawing/2017/decorative" val="1"/>
              </a:ext>
            </a:extLst>
          </p:cNvPr>
          <p:cNvCxnSpPr>
            <a:cxnSpLocks/>
          </p:cNvCxnSpPr>
          <p:nvPr/>
        </p:nvCxnSpPr>
        <p:spPr>
          <a:xfrm>
            <a:off x="381000" y="1112799"/>
            <a:ext cx="11811000" cy="0"/>
          </a:xfrm>
          <a:prstGeom prst="line">
            <a:avLst/>
          </a:prstGeom>
          <a:ln>
            <a:solidFill>
              <a:srgbClr val="1E718F"/>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BE24C262-E20F-5FFA-DBEC-58D8C30E4FCA}"/>
              </a:ext>
            </a:extLst>
          </p:cNvPr>
          <p:cNvSpPr>
            <a:spLocks noGrp="1"/>
          </p:cNvSpPr>
          <p:nvPr>
            <p:ph idx="1"/>
          </p:nvPr>
        </p:nvSpPr>
        <p:spPr>
          <a:xfrm>
            <a:off x="380997" y="1631599"/>
            <a:ext cx="7173485" cy="4769198"/>
          </a:xfrm>
        </p:spPr>
        <p:txBody>
          <a:bodyPr>
            <a:normAutofit/>
          </a:bodyPr>
          <a:lstStyle/>
          <a:p>
            <a:r>
              <a:rPr lang="en-US" b="1" dirty="0"/>
              <a:t>October 2024: </a:t>
            </a:r>
            <a:r>
              <a:rPr lang="en-US" dirty="0"/>
              <a:t>CDFW letter to Sable recommending it determine if permits would be needed </a:t>
            </a:r>
          </a:p>
          <a:p>
            <a:r>
              <a:rPr lang="en-US" b="1" dirty="0"/>
              <a:t>November 2024:  </a:t>
            </a:r>
            <a:r>
              <a:rPr lang="en-US" dirty="0"/>
              <a:t>CDFW learned of work in or near a streams, or on CDFW’s lands; notice sent to Sable  </a:t>
            </a:r>
          </a:p>
          <a:p>
            <a:r>
              <a:rPr lang="en-US" b="1" dirty="0"/>
              <a:t>December 17, 2024: </a:t>
            </a:r>
            <a:r>
              <a:rPr lang="en-US" dirty="0"/>
              <a:t>Notice of Potential Violation </a:t>
            </a:r>
          </a:p>
          <a:p>
            <a:r>
              <a:rPr lang="en-US" b="1" dirty="0"/>
              <a:t>December to present: </a:t>
            </a:r>
            <a:r>
              <a:rPr lang="en-US" dirty="0"/>
              <a:t>CDFW is reviewing Sable’s response and subsequent notifications</a:t>
            </a:r>
          </a:p>
          <a:p>
            <a:pPr marL="0" indent="0">
              <a:buNone/>
            </a:pPr>
            <a:endParaRPr lang="en-US" dirty="0"/>
          </a:p>
        </p:txBody>
      </p:sp>
      <p:pic>
        <p:nvPicPr>
          <p:cNvPr id="22" name="Picture Placeholder 21" descr="An elk in a field">
            <a:extLst>
              <a:ext uri="{FF2B5EF4-FFF2-40B4-BE49-F238E27FC236}">
                <a16:creationId xmlns:a16="http://schemas.microsoft.com/office/drawing/2014/main" id="{9B162A89-9173-58A6-B284-DC9698A8616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39" r="39"/>
          <a:stretch>
            <a:fillRect/>
          </a:stretch>
        </p:blipFill>
        <p:spPr/>
      </p:pic>
      <p:pic>
        <p:nvPicPr>
          <p:cNvPr id="4" name="Picture Placeholder 11" descr="Two sandhill cranes standing in water">
            <a:extLst>
              <a:ext uri="{FF2B5EF4-FFF2-40B4-BE49-F238E27FC236}">
                <a16:creationId xmlns:a16="http://schemas.microsoft.com/office/drawing/2014/main" id="{143C56B8-7F1D-E8F0-E640-F56F47277AD8}"/>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606" b="606"/>
          <a:stretch/>
        </p:blipFill>
        <p:spPr>
          <a:xfrm>
            <a:off x="8181523" y="1518372"/>
            <a:ext cx="3934262" cy="2685013"/>
          </a:xfrm>
        </p:spPr>
      </p:pic>
    </p:spTree>
    <p:extLst>
      <p:ext uri="{BB962C8B-B14F-4D97-AF65-F5344CB8AC3E}">
        <p14:creationId xmlns:p14="http://schemas.microsoft.com/office/powerpoint/2010/main" val="31956363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1502671-fa03-421b-8f7f-f7a2ea4cedba" xsi:nil="true"/>
    <lcf76f155ced4ddcb4097134ff3c332f xmlns="62e6d30d-ee69-4d38-a1eb-8d1f82d79c7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D13C0FBD6B2EE4E9DB2B2652172059C" ma:contentTypeVersion="14" ma:contentTypeDescription="Create a new document." ma:contentTypeScope="" ma:versionID="618fd40a70b9feb631e95f36bada91e1">
  <xsd:schema xmlns:xsd="http://www.w3.org/2001/XMLSchema" xmlns:xs="http://www.w3.org/2001/XMLSchema" xmlns:p="http://schemas.microsoft.com/office/2006/metadata/properties" xmlns:ns2="62e6d30d-ee69-4d38-a1eb-8d1f82d79c75" xmlns:ns3="a1502671-fa03-421b-8f7f-f7a2ea4cedba" targetNamespace="http://schemas.microsoft.com/office/2006/metadata/properties" ma:root="true" ma:fieldsID="ef3497099f55fccf5d84aecac95e9555" ns2:_="" ns3:_="">
    <xsd:import namespace="62e6d30d-ee69-4d38-a1eb-8d1f82d79c75"/>
    <xsd:import namespace="a1502671-fa03-421b-8f7f-f7a2ea4cedba"/>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e6d30d-ee69-4d38-a1eb-8d1f82d79c75"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9e31e3ec-82b2-4510-8c6c-8b9e0fefcef1"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1502671-fa03-421b-8f7f-f7a2ea4cedba"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11555ffe-c22f-422c-9321-5fae69089344}" ma:internalName="TaxCatchAll" ma:showField="CatchAllData" ma:web="a1502671-fa03-421b-8f7f-f7a2ea4cedba">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3CCD71-3133-469F-9C5F-55CF522E8A4C}">
  <ds:schemaRefs>
    <ds:schemaRef ds:uri="http://schemas.microsoft.com/office/2006/documentManagement/types"/>
    <ds:schemaRef ds:uri="62e6d30d-ee69-4d38-a1eb-8d1f82d79c75"/>
    <ds:schemaRef ds:uri="http://purl.org/dc/dcmitype/"/>
    <ds:schemaRef ds:uri="http://purl.org/dc/elements/1.1/"/>
    <ds:schemaRef ds:uri="http://www.w3.org/XML/1998/namespace"/>
    <ds:schemaRef ds:uri="http://schemas.microsoft.com/office/infopath/2007/PartnerControls"/>
    <ds:schemaRef ds:uri="a1502671-fa03-421b-8f7f-f7a2ea4cedba"/>
    <ds:schemaRef ds:uri="http://purl.org/dc/term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AA2A2010-685B-413D-A007-2C836FF07D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e6d30d-ee69-4d38-a1eb-8d1f82d79c75"/>
    <ds:schemaRef ds:uri="a1502671-fa03-421b-8f7f-f7a2ea4ced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308E4AA-79E3-4AFD-92E3-FE2AD54E27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593</TotalTime>
  <Words>486</Words>
  <Application>Microsoft Office PowerPoint</Application>
  <PresentationFormat>Widescreen</PresentationFormat>
  <Paragraphs>31</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Century Gothic</vt:lpstr>
      <vt:lpstr>Office Theme</vt:lpstr>
      <vt:lpstr>The California Department of Fish and Wildlife</vt:lpstr>
      <vt:lpstr>About CDFW</vt:lpstr>
      <vt:lpstr>CDFW’s Role </vt:lpstr>
      <vt:lpstr>CDFW’s Role Cont.</vt:lpstr>
      <vt:lpstr>Recent Timeline of Events</vt:lpstr>
    </vt:vector>
  </TitlesOfParts>
  <Company>CDFW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CDFW_PowerPoint_Template_1</dc:title>
  <dc:creator>Karam, Robert@Wildlife</dc:creator>
  <cp:lastModifiedBy>Wong, Jared@CNRA</cp:lastModifiedBy>
  <cp:revision>32</cp:revision>
  <dcterms:created xsi:type="dcterms:W3CDTF">2022-10-31T18:38:48Z</dcterms:created>
  <dcterms:modified xsi:type="dcterms:W3CDTF">2025-03-13T21:07:32Z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0x0101008D13C0FBD6B2EE4E9DB2B2652172059C</vt:lpwstr>
  </property>
  <property fmtid="{D5CDD505-2E9C-101B-9397-08002B2CF9AE}" pid="3" name="MediaServiceImageTags">
    <vt:lpwstr/>
  </property>
</Properties>
</file>