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slideLayouts/slideLayout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318" r:id="rId4"/>
    <p:sldMasterId id="2147484331" r:id="rId5"/>
    <p:sldMasterId id="2147484478" r:id="rId6"/>
  </p:sldMasterIdLst>
  <p:notesMasterIdLst>
    <p:notesMasterId r:id="rId16"/>
  </p:notesMasterIdLst>
  <p:handoutMasterIdLst>
    <p:handoutMasterId r:id="rId17"/>
  </p:handoutMasterIdLst>
  <p:sldIdLst>
    <p:sldId id="381" r:id="rId7"/>
    <p:sldId id="576" r:id="rId8"/>
    <p:sldId id="578" r:id="rId9"/>
    <p:sldId id="579" r:id="rId10"/>
    <p:sldId id="580" r:id="rId11"/>
    <p:sldId id="583" r:id="rId12"/>
    <p:sldId id="582" r:id="rId13"/>
    <p:sldId id="581" r:id="rId14"/>
    <p:sldId id="555" r:id="rId15"/>
  </p:sldIdLst>
  <p:sldSz cx="9144000" cy="5143500" type="screen16x9"/>
  <p:notesSz cx="7023100" cy="9309100"/>
  <p:defaultTextStyle>
    <a:defPPr>
      <a:defRPr lang="en-US"/>
    </a:defPPr>
    <a:lvl1pPr algn="l" rtl="0" eaLnBrk="0" fontAlgn="base" hangingPunct="0">
      <a:spcBef>
        <a:spcPct val="0"/>
      </a:spcBef>
      <a:spcAft>
        <a:spcPct val="0"/>
      </a:spcAft>
      <a:defRPr sz="2400" kern="1200">
        <a:solidFill>
          <a:schemeClr val="tx1"/>
        </a:solidFill>
        <a:latin typeface="Calibri" pitchFamily="34"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Calibri" pitchFamily="34"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Calibri" pitchFamily="34"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Calibri" pitchFamily="34"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Calibri" pitchFamily="34" charset="0"/>
        <a:ea typeface="MS PGothic" pitchFamily="34" charset="-128"/>
        <a:cs typeface="+mn-cs"/>
      </a:defRPr>
    </a:lvl5pPr>
    <a:lvl6pPr marL="2286000" algn="l" defTabSz="914400" rtl="0" eaLnBrk="1" latinLnBrk="0" hangingPunct="1">
      <a:defRPr sz="2400" kern="1200">
        <a:solidFill>
          <a:schemeClr val="tx1"/>
        </a:solidFill>
        <a:latin typeface="Calibri" pitchFamily="34" charset="0"/>
        <a:ea typeface="MS PGothic" pitchFamily="34" charset="-128"/>
        <a:cs typeface="+mn-cs"/>
      </a:defRPr>
    </a:lvl6pPr>
    <a:lvl7pPr marL="2743200" algn="l" defTabSz="914400" rtl="0" eaLnBrk="1" latinLnBrk="0" hangingPunct="1">
      <a:defRPr sz="2400" kern="1200">
        <a:solidFill>
          <a:schemeClr val="tx1"/>
        </a:solidFill>
        <a:latin typeface="Calibri" pitchFamily="34" charset="0"/>
        <a:ea typeface="MS PGothic" pitchFamily="34" charset="-128"/>
        <a:cs typeface="+mn-cs"/>
      </a:defRPr>
    </a:lvl7pPr>
    <a:lvl8pPr marL="3200400" algn="l" defTabSz="914400" rtl="0" eaLnBrk="1" latinLnBrk="0" hangingPunct="1">
      <a:defRPr sz="2400" kern="1200">
        <a:solidFill>
          <a:schemeClr val="tx1"/>
        </a:solidFill>
        <a:latin typeface="Calibri" pitchFamily="34" charset="0"/>
        <a:ea typeface="MS PGothic" pitchFamily="34" charset="-128"/>
        <a:cs typeface="+mn-cs"/>
      </a:defRPr>
    </a:lvl8pPr>
    <a:lvl9pPr marL="3657600" algn="l" defTabSz="914400" rtl="0" eaLnBrk="1" latinLnBrk="0" hangingPunct="1">
      <a:defRPr sz="2400" kern="1200">
        <a:solidFill>
          <a:schemeClr val="tx1"/>
        </a:solidFill>
        <a:latin typeface="Calibri" pitchFamily="34" charset="0"/>
        <a:ea typeface="MS PGothic" pitchFamily="34" charset="-128"/>
        <a:cs typeface="+mn-cs"/>
      </a:defRPr>
    </a:lvl9pPr>
  </p:defaultTextStyle>
  <p:extLst>
    <p:ext uri="{EFAFB233-063F-42B5-8137-9DF3F51BA10A}">
      <p15:sldGuideLst xmlns:p15="http://schemas.microsoft.com/office/powerpoint/2012/main">
        <p15:guide id="1" orient="horz" pos="760">
          <p15:clr>
            <a:srgbClr val="A4A3A4"/>
          </p15:clr>
        </p15:guide>
        <p15:guide id="2" pos="3021">
          <p15:clr>
            <a:srgbClr val="A4A3A4"/>
          </p15:clr>
        </p15:guide>
      </p15:sldGuideLst>
    </p:ext>
    <p:ext uri="{2D200454-40CA-4A62-9FC3-DE9A4176ACB9}">
      <p15:notesGuideLst xmlns:p15="http://schemas.microsoft.com/office/powerpoint/2012/main">
        <p15:guide id="1" orient="horz" pos="2932">
          <p15:clr>
            <a:srgbClr val="A4A3A4"/>
          </p15:clr>
        </p15:guide>
        <p15:guide id="2" pos="2212">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AAF812F-4422-52C1-DDEA-435D7A57A70E}" name="Kato, Grace@SLC" initials="GK" userId="S::Grace.Kato@slc.ca.gov::f671ef60-4d77-474a-b69c-cd77cab9f8c9" providerId="AD"/>
</p188: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A5321"/>
    <a:srgbClr val="2D6BB5"/>
    <a:srgbClr val="6792C5"/>
    <a:srgbClr val="3B6B39"/>
    <a:srgbClr val="24478C"/>
    <a:srgbClr val="E7D91F"/>
    <a:srgbClr val="E69708"/>
    <a:srgbClr val="004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7916F86-75EF-4207-AABB-B1AC424186C5}" v="30" dt="2025-02-13T20:30:33.62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527" autoAdjust="0"/>
    <p:restoredTop sz="86402" autoAdjust="0"/>
  </p:normalViewPr>
  <p:slideViewPr>
    <p:cSldViewPr snapToGrid="0" snapToObjects="1">
      <p:cViewPr varScale="1">
        <p:scale>
          <a:sx n="79" d="100"/>
          <a:sy n="79" d="100"/>
        </p:scale>
        <p:origin x="72" y="288"/>
      </p:cViewPr>
      <p:guideLst>
        <p:guide orient="horz" pos="760"/>
        <p:guide pos="3021"/>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snapToObjects="1">
      <p:cViewPr varScale="1">
        <p:scale>
          <a:sx n="61" d="100"/>
          <a:sy n="61" d="100"/>
        </p:scale>
        <p:origin x="-2208" y="-96"/>
      </p:cViewPr>
      <p:guideLst>
        <p:guide orient="horz" pos="2932"/>
        <p:guide pos="2212"/>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5" Type="http://schemas.openxmlformats.org/officeDocument/2006/relationships/slideMaster" Target="slideMasters/slideMaster2.xml"/><Relationship Id="rId15" Type="http://schemas.openxmlformats.org/officeDocument/2006/relationships/slide" Target="slides/slide9.xml"/><Relationship Id="rId23" Type="http://schemas.microsoft.com/office/2018/10/relationships/authors" Target="authors.xml"/><Relationship Id="rId10" Type="http://schemas.openxmlformats.org/officeDocument/2006/relationships/slide" Target="slides/slide4.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238" cy="465138"/>
          </a:xfrm>
          <a:prstGeom prst="rect">
            <a:avLst/>
          </a:prstGeom>
        </p:spPr>
        <p:txBody>
          <a:bodyPr vert="horz" wrap="square" lIns="91427" tIns="45714" rIns="91427" bIns="45714" numCol="1" anchor="t" anchorCtr="0" compatLnSpc="1">
            <a:prstTxWarp prst="textNoShape">
              <a:avLst/>
            </a:prstTxWarp>
          </a:bodyPr>
          <a:lstStyle>
            <a:lvl1pPr eaLnBrk="1" hangingPunct="1">
              <a:defRPr sz="1200">
                <a:latin typeface="Calibri" charset="0"/>
                <a:ea typeface="MS PGothic" charset="0"/>
                <a:cs typeface="MS PGothic" charset="0"/>
              </a:defRPr>
            </a:lvl1pPr>
          </a:lstStyle>
          <a:p>
            <a:pPr>
              <a:defRPr/>
            </a:pPr>
            <a:endParaRPr lang="en-US"/>
          </a:p>
        </p:txBody>
      </p:sp>
      <p:sp>
        <p:nvSpPr>
          <p:cNvPr id="3" name="Date Placeholder 2"/>
          <p:cNvSpPr>
            <a:spLocks noGrp="1"/>
          </p:cNvSpPr>
          <p:nvPr>
            <p:ph type="dt" sz="quarter" idx="1"/>
          </p:nvPr>
        </p:nvSpPr>
        <p:spPr>
          <a:xfrm>
            <a:off x="3978275" y="0"/>
            <a:ext cx="3043238" cy="465138"/>
          </a:xfrm>
          <a:prstGeom prst="rect">
            <a:avLst/>
          </a:prstGeom>
        </p:spPr>
        <p:txBody>
          <a:bodyPr vert="horz" wrap="square" lIns="91427" tIns="45714" rIns="91427" bIns="45714" numCol="1" anchor="t" anchorCtr="0" compatLnSpc="1">
            <a:prstTxWarp prst="textNoShape">
              <a:avLst/>
            </a:prstTxWarp>
          </a:bodyPr>
          <a:lstStyle>
            <a:lvl1pPr algn="r" eaLnBrk="1" hangingPunct="1">
              <a:defRPr sz="1200"/>
            </a:lvl1pPr>
          </a:lstStyle>
          <a:p>
            <a:fld id="{2738A351-D349-42AE-9739-4EAF34E23FF6}" type="datetimeFigureOut">
              <a:rPr lang="en-US" altLang="en-US"/>
              <a:pPr/>
              <a:t>3/12/2025</a:t>
            </a:fld>
            <a:endParaRPr lang="en-US" altLang="en-US"/>
          </a:p>
        </p:txBody>
      </p:sp>
      <p:sp>
        <p:nvSpPr>
          <p:cNvPr id="4" name="Footer Placeholder 3"/>
          <p:cNvSpPr>
            <a:spLocks noGrp="1"/>
          </p:cNvSpPr>
          <p:nvPr>
            <p:ph type="ftr" sz="quarter" idx="2"/>
          </p:nvPr>
        </p:nvSpPr>
        <p:spPr>
          <a:xfrm>
            <a:off x="0" y="8842375"/>
            <a:ext cx="3043238" cy="465138"/>
          </a:xfrm>
          <a:prstGeom prst="rect">
            <a:avLst/>
          </a:prstGeom>
        </p:spPr>
        <p:txBody>
          <a:bodyPr vert="horz" wrap="square" lIns="91427" tIns="45714" rIns="91427" bIns="45714" numCol="1" anchor="b" anchorCtr="0" compatLnSpc="1">
            <a:prstTxWarp prst="textNoShape">
              <a:avLst/>
            </a:prstTxWarp>
          </a:bodyPr>
          <a:lstStyle>
            <a:lvl1pPr eaLnBrk="1" hangingPunct="1">
              <a:defRPr sz="1200">
                <a:latin typeface="Calibri" charset="0"/>
                <a:ea typeface="MS PGothic" charset="0"/>
                <a:cs typeface="MS PGothic" charset="0"/>
              </a:defRPr>
            </a:lvl1pPr>
          </a:lstStyle>
          <a:p>
            <a:pPr>
              <a:defRPr/>
            </a:pPr>
            <a:endParaRPr lang="en-US"/>
          </a:p>
        </p:txBody>
      </p:sp>
      <p:sp>
        <p:nvSpPr>
          <p:cNvPr id="5" name="Slide Number Placeholder 4"/>
          <p:cNvSpPr>
            <a:spLocks noGrp="1"/>
          </p:cNvSpPr>
          <p:nvPr>
            <p:ph type="sldNum" sz="quarter" idx="3"/>
          </p:nvPr>
        </p:nvSpPr>
        <p:spPr>
          <a:xfrm>
            <a:off x="3978275" y="8842375"/>
            <a:ext cx="3043238" cy="465138"/>
          </a:xfrm>
          <a:prstGeom prst="rect">
            <a:avLst/>
          </a:prstGeom>
        </p:spPr>
        <p:txBody>
          <a:bodyPr vert="horz" wrap="square" lIns="91427" tIns="45714" rIns="91427" bIns="45714" numCol="1" anchor="b" anchorCtr="0" compatLnSpc="1">
            <a:prstTxWarp prst="textNoShape">
              <a:avLst/>
            </a:prstTxWarp>
          </a:bodyPr>
          <a:lstStyle>
            <a:lvl1pPr algn="r" eaLnBrk="1" hangingPunct="1">
              <a:defRPr sz="1200"/>
            </a:lvl1pPr>
          </a:lstStyle>
          <a:p>
            <a:fld id="{830149B6-71A0-49F2-97BE-9DAAAC10EFFC}" type="slidenum">
              <a:rPr lang="en-US" altLang="en-US"/>
              <a:pPr/>
              <a:t>‹#›</a:t>
            </a:fld>
            <a:endParaRPr lang="en-US" altLang="en-US"/>
          </a:p>
        </p:txBody>
      </p:sp>
    </p:spTree>
    <p:extLst>
      <p:ext uri="{BB962C8B-B14F-4D97-AF65-F5344CB8AC3E}">
        <p14:creationId xmlns:p14="http://schemas.microsoft.com/office/powerpoint/2010/main" val="186482377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238" cy="465138"/>
          </a:xfrm>
          <a:prstGeom prst="rect">
            <a:avLst/>
          </a:prstGeom>
        </p:spPr>
        <p:txBody>
          <a:bodyPr vert="horz" wrap="square" lIns="93312" tIns="46656" rIns="93312" bIns="46656" numCol="1" anchor="t" anchorCtr="0" compatLnSpc="1">
            <a:prstTxWarp prst="textNoShape">
              <a:avLst/>
            </a:prstTxWarp>
          </a:bodyPr>
          <a:lstStyle>
            <a:lvl1pPr eaLnBrk="1" hangingPunct="1">
              <a:defRPr sz="1200">
                <a:latin typeface="Calibri" charset="0"/>
                <a:ea typeface="MS PGothic" charset="0"/>
                <a:cs typeface="MS PGothic" charset="0"/>
              </a:defRPr>
            </a:lvl1pPr>
          </a:lstStyle>
          <a:p>
            <a:pPr>
              <a:defRPr/>
            </a:pPr>
            <a:endParaRPr lang="en-US"/>
          </a:p>
        </p:txBody>
      </p:sp>
      <p:sp>
        <p:nvSpPr>
          <p:cNvPr id="3" name="Date Placeholder 2"/>
          <p:cNvSpPr>
            <a:spLocks noGrp="1"/>
          </p:cNvSpPr>
          <p:nvPr>
            <p:ph type="dt" idx="1"/>
          </p:nvPr>
        </p:nvSpPr>
        <p:spPr>
          <a:xfrm>
            <a:off x="3978275" y="0"/>
            <a:ext cx="3043238" cy="465138"/>
          </a:xfrm>
          <a:prstGeom prst="rect">
            <a:avLst/>
          </a:prstGeom>
        </p:spPr>
        <p:txBody>
          <a:bodyPr vert="horz" wrap="square" lIns="93312" tIns="46656" rIns="93312" bIns="46656" numCol="1" anchor="t" anchorCtr="0" compatLnSpc="1">
            <a:prstTxWarp prst="textNoShape">
              <a:avLst/>
            </a:prstTxWarp>
          </a:bodyPr>
          <a:lstStyle>
            <a:lvl1pPr algn="r" eaLnBrk="1" hangingPunct="1">
              <a:defRPr sz="1200"/>
            </a:lvl1pPr>
          </a:lstStyle>
          <a:p>
            <a:fld id="{0FF16FB7-468C-4C26-8719-2379DAB07709}" type="datetimeFigureOut">
              <a:rPr lang="en-US" altLang="en-US"/>
              <a:pPr/>
              <a:t>3/12/2025</a:t>
            </a:fld>
            <a:endParaRPr lang="en-US" altLang="en-US"/>
          </a:p>
        </p:txBody>
      </p:sp>
      <p:sp>
        <p:nvSpPr>
          <p:cNvPr id="4" name="Slide Image Placeholder 3"/>
          <p:cNvSpPr>
            <a:spLocks noGrp="1" noRot="1" noChangeAspect="1"/>
          </p:cNvSpPr>
          <p:nvPr>
            <p:ph type="sldImg" idx="2"/>
          </p:nvPr>
        </p:nvSpPr>
        <p:spPr>
          <a:xfrm>
            <a:off x="409575" y="698500"/>
            <a:ext cx="6205538" cy="3490913"/>
          </a:xfrm>
          <a:prstGeom prst="rect">
            <a:avLst/>
          </a:prstGeom>
          <a:noFill/>
          <a:ln w="12700">
            <a:solidFill>
              <a:prstClr val="black"/>
            </a:solidFill>
          </a:ln>
        </p:spPr>
        <p:txBody>
          <a:bodyPr vert="horz" lIns="93312" tIns="46656" rIns="93312" bIns="46656" rtlCol="0" anchor="ctr"/>
          <a:lstStyle/>
          <a:p>
            <a:pPr lvl="0"/>
            <a:endParaRPr lang="en-US" noProof="0"/>
          </a:p>
        </p:txBody>
      </p:sp>
      <p:sp>
        <p:nvSpPr>
          <p:cNvPr id="5" name="Notes Placeholder 4"/>
          <p:cNvSpPr>
            <a:spLocks noGrp="1"/>
          </p:cNvSpPr>
          <p:nvPr>
            <p:ph type="body" sz="quarter" idx="3"/>
          </p:nvPr>
        </p:nvSpPr>
        <p:spPr>
          <a:xfrm>
            <a:off x="701675" y="4421188"/>
            <a:ext cx="5619750" cy="4189412"/>
          </a:xfrm>
          <a:prstGeom prst="rect">
            <a:avLst/>
          </a:prstGeom>
        </p:spPr>
        <p:txBody>
          <a:bodyPr vert="horz" lIns="93312" tIns="46656" rIns="93312" bIns="46656"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842375"/>
            <a:ext cx="3043238" cy="465138"/>
          </a:xfrm>
          <a:prstGeom prst="rect">
            <a:avLst/>
          </a:prstGeom>
        </p:spPr>
        <p:txBody>
          <a:bodyPr vert="horz" wrap="square" lIns="93312" tIns="46656" rIns="93312" bIns="46656" numCol="1" anchor="b" anchorCtr="0" compatLnSpc="1">
            <a:prstTxWarp prst="textNoShape">
              <a:avLst/>
            </a:prstTxWarp>
          </a:bodyPr>
          <a:lstStyle>
            <a:lvl1pPr eaLnBrk="1" hangingPunct="1">
              <a:defRPr sz="1200">
                <a:latin typeface="Calibri" charset="0"/>
                <a:ea typeface="MS PGothic" charset="0"/>
                <a:cs typeface="MS PGothic" charset="0"/>
              </a:defRPr>
            </a:lvl1pPr>
          </a:lstStyle>
          <a:p>
            <a:pPr>
              <a:defRPr/>
            </a:pPr>
            <a:endParaRPr lang="en-US"/>
          </a:p>
        </p:txBody>
      </p:sp>
      <p:sp>
        <p:nvSpPr>
          <p:cNvPr id="7" name="Slide Number Placeholder 6"/>
          <p:cNvSpPr>
            <a:spLocks noGrp="1"/>
          </p:cNvSpPr>
          <p:nvPr>
            <p:ph type="sldNum" sz="quarter" idx="5"/>
          </p:nvPr>
        </p:nvSpPr>
        <p:spPr>
          <a:xfrm>
            <a:off x="3978275" y="8842375"/>
            <a:ext cx="3043238" cy="465138"/>
          </a:xfrm>
          <a:prstGeom prst="rect">
            <a:avLst/>
          </a:prstGeom>
        </p:spPr>
        <p:txBody>
          <a:bodyPr vert="horz" wrap="square" lIns="93312" tIns="46656" rIns="93312" bIns="46656" numCol="1" anchor="b" anchorCtr="0" compatLnSpc="1">
            <a:prstTxWarp prst="textNoShape">
              <a:avLst/>
            </a:prstTxWarp>
          </a:bodyPr>
          <a:lstStyle>
            <a:lvl1pPr algn="r" eaLnBrk="1" hangingPunct="1">
              <a:defRPr sz="1200"/>
            </a:lvl1pPr>
          </a:lstStyle>
          <a:p>
            <a:fld id="{5F0176D8-52FC-4FDF-A3F1-382BA0B5C4AA}" type="slidenum">
              <a:rPr lang="en-US" altLang="en-US"/>
              <a:pPr/>
              <a:t>‹#›</a:t>
            </a:fld>
            <a:endParaRPr lang="en-US" altLang="en-US"/>
          </a:p>
        </p:txBody>
      </p:sp>
    </p:spTree>
    <p:extLst>
      <p:ext uri="{BB962C8B-B14F-4D97-AF65-F5344CB8AC3E}">
        <p14:creationId xmlns:p14="http://schemas.microsoft.com/office/powerpoint/2010/main" val="3263058426"/>
      </p:ext>
    </p:extLst>
  </p:cSld>
  <p:clrMap bg1="lt1" tx1="dk1" bg2="lt2" tx2="dk2" accent1="accent1" accent2="accent2" accent3="accent3" accent4="accent4" accent5="accent5" accent6="accent6" hlink="hlink" folHlink="folHlink"/>
  <p:hf hdr="0" ftr="0" dt="0"/>
  <p:notesStyle>
    <a:lvl1pPr algn="l" defTabSz="457200" rtl="0" eaLnBrk="0" fontAlgn="base" hangingPunct="0">
      <a:spcBef>
        <a:spcPct val="30000"/>
      </a:spcBef>
      <a:spcAft>
        <a:spcPct val="0"/>
      </a:spcAft>
      <a:defRPr sz="1200" kern="1200">
        <a:solidFill>
          <a:schemeClr val="tx1"/>
        </a:solidFill>
        <a:latin typeface="+mn-lt"/>
        <a:ea typeface="MS PGothic" pitchFamily="34" charset="-128"/>
        <a:cs typeface="MS PGothic" pitchFamily="34" charset="-128"/>
      </a:defRPr>
    </a:lvl1pPr>
    <a:lvl2pPr marL="457200" algn="l" defTabSz="457200" rtl="0" eaLnBrk="0" fontAlgn="base" hangingPunct="0">
      <a:spcBef>
        <a:spcPct val="30000"/>
      </a:spcBef>
      <a:spcAft>
        <a:spcPct val="0"/>
      </a:spcAft>
      <a:defRPr sz="1200" kern="1200">
        <a:solidFill>
          <a:schemeClr val="tx1"/>
        </a:solidFill>
        <a:latin typeface="+mn-lt"/>
        <a:ea typeface="MS PGothic" pitchFamily="34" charset="-128"/>
        <a:cs typeface="MS PGothic" charset="0"/>
      </a:defRPr>
    </a:lvl2pPr>
    <a:lvl3pPr marL="914400" algn="l" defTabSz="457200" rtl="0" eaLnBrk="0" fontAlgn="base" hangingPunct="0">
      <a:spcBef>
        <a:spcPct val="30000"/>
      </a:spcBef>
      <a:spcAft>
        <a:spcPct val="0"/>
      </a:spcAft>
      <a:defRPr sz="1200" kern="1200">
        <a:solidFill>
          <a:schemeClr val="tx1"/>
        </a:solidFill>
        <a:latin typeface="+mn-lt"/>
        <a:ea typeface="MS PGothic" pitchFamily="34" charset="-128"/>
        <a:cs typeface="MS PGothic" charset="0"/>
      </a:defRPr>
    </a:lvl3pPr>
    <a:lvl4pPr marL="1371600" algn="l" defTabSz="457200" rtl="0" eaLnBrk="0" fontAlgn="base" hangingPunct="0">
      <a:spcBef>
        <a:spcPct val="30000"/>
      </a:spcBef>
      <a:spcAft>
        <a:spcPct val="0"/>
      </a:spcAft>
      <a:defRPr sz="1200" kern="1200">
        <a:solidFill>
          <a:schemeClr val="tx1"/>
        </a:solidFill>
        <a:latin typeface="+mn-lt"/>
        <a:ea typeface="MS PGothic" pitchFamily="34" charset="-128"/>
        <a:cs typeface="MS PGothic" charset="0"/>
      </a:defRPr>
    </a:lvl4pPr>
    <a:lvl5pPr marL="1828800" algn="l" defTabSz="457200" rtl="0" eaLnBrk="0" fontAlgn="base" hangingPunct="0">
      <a:spcBef>
        <a:spcPct val="30000"/>
      </a:spcBef>
      <a:spcAft>
        <a:spcPct val="0"/>
      </a:spcAft>
      <a:defRPr sz="1200" kern="1200">
        <a:solidFill>
          <a:schemeClr val="tx1"/>
        </a:solidFill>
        <a:latin typeface="+mn-lt"/>
        <a:ea typeface="MS PGothic" pitchFamily="34" charset="-128"/>
        <a:cs typeface="MS PGothic"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4338"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Calibri" pitchFamily="34" charset="0"/>
                <a:ea typeface="MS PGothic" pitchFamily="34" charset="-128"/>
              </a:defRPr>
            </a:lvl1pPr>
            <a:lvl2pPr marL="742950" indent="-285750">
              <a:defRPr sz="2400">
                <a:solidFill>
                  <a:schemeClr val="tx1"/>
                </a:solidFill>
                <a:latin typeface="Calibri" pitchFamily="34" charset="0"/>
                <a:ea typeface="MS PGothic" pitchFamily="34" charset="-128"/>
              </a:defRPr>
            </a:lvl2pPr>
            <a:lvl3pPr marL="1143000" indent="-228600">
              <a:defRPr sz="2400">
                <a:solidFill>
                  <a:schemeClr val="tx1"/>
                </a:solidFill>
                <a:latin typeface="Calibri" pitchFamily="34" charset="0"/>
                <a:ea typeface="MS PGothic" pitchFamily="34" charset="-128"/>
              </a:defRPr>
            </a:lvl3pPr>
            <a:lvl4pPr marL="1600200" indent="-228600">
              <a:defRPr sz="2400">
                <a:solidFill>
                  <a:schemeClr val="tx1"/>
                </a:solidFill>
                <a:latin typeface="Calibri" pitchFamily="34" charset="0"/>
                <a:ea typeface="MS PGothic" pitchFamily="34" charset="-128"/>
              </a:defRPr>
            </a:lvl4pPr>
            <a:lvl5pPr marL="2057400" indent="-228600">
              <a:defRPr sz="2400">
                <a:solidFill>
                  <a:schemeClr val="tx1"/>
                </a:solidFill>
                <a:latin typeface="Calibri"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Calibri" pitchFamily="34" charset="0"/>
                <a:ea typeface="MS PGothic" pitchFamily="34" charset="-128"/>
              </a:defRPr>
            </a:lvl9pPr>
          </a:lstStyle>
          <a:p>
            <a:fld id="{72C3679A-E278-4EF3-8FCE-EC1059143B5C}" type="slidenum">
              <a:rPr lang="en-US" altLang="en-US" sz="1200"/>
              <a:pPr/>
              <a:t>1</a:t>
            </a:fld>
            <a:endParaRPr lang="en-US" altLang="en-US" sz="1200"/>
          </a:p>
        </p:txBody>
      </p:sp>
      <p:sp>
        <p:nvSpPr>
          <p:cNvPr id="38916" name="Notes Placeholder 1"/>
          <p:cNvSpPr>
            <a:spLocks noGrp="1"/>
          </p:cNvSpPr>
          <p:nvPr>
            <p:ph type="body" idx="1"/>
          </p:nvPr>
        </p:nvSpPr>
        <p:spPr bwMode="auto">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a:buFont typeface="Arial" panose="020B0604020202020204" pitchFamily="34" charset="0"/>
              <a:buChar char="•"/>
              <a:defRPr/>
            </a:pPr>
            <a:endParaRPr lang="en-US" altLang="en-US" dirty="0"/>
          </a:p>
          <a:p>
            <a:pPr>
              <a:defRPr/>
            </a:pPr>
            <a:endParaRPr lang="en-US"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F0176D8-52FC-4FDF-A3F1-382BA0B5C4AA}" type="slidenum">
              <a:rPr lang="en-US" altLang="en-US" smtClean="0"/>
              <a:pPr/>
              <a:t>7</a:t>
            </a:fld>
            <a:endParaRPr lang="en-US" altLang="en-US"/>
          </a:p>
        </p:txBody>
      </p:sp>
    </p:spTree>
    <p:extLst>
      <p:ext uri="{BB962C8B-B14F-4D97-AF65-F5344CB8AC3E}">
        <p14:creationId xmlns:p14="http://schemas.microsoft.com/office/powerpoint/2010/main" val="10051660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4578"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Calibri" pitchFamily="34" charset="0"/>
                <a:ea typeface="MS PGothic" pitchFamily="34" charset="-128"/>
              </a:defRPr>
            </a:lvl1pPr>
            <a:lvl2pPr marL="742950" indent="-285750">
              <a:defRPr sz="2400">
                <a:solidFill>
                  <a:schemeClr val="tx1"/>
                </a:solidFill>
                <a:latin typeface="Calibri" pitchFamily="34" charset="0"/>
                <a:ea typeface="MS PGothic" pitchFamily="34" charset="-128"/>
              </a:defRPr>
            </a:lvl2pPr>
            <a:lvl3pPr marL="1143000" indent="-228600">
              <a:defRPr sz="2400">
                <a:solidFill>
                  <a:schemeClr val="tx1"/>
                </a:solidFill>
                <a:latin typeface="Calibri" pitchFamily="34" charset="0"/>
                <a:ea typeface="MS PGothic" pitchFamily="34" charset="-128"/>
              </a:defRPr>
            </a:lvl3pPr>
            <a:lvl4pPr marL="1600200" indent="-228600">
              <a:defRPr sz="2400">
                <a:solidFill>
                  <a:schemeClr val="tx1"/>
                </a:solidFill>
                <a:latin typeface="Calibri" pitchFamily="34" charset="0"/>
                <a:ea typeface="MS PGothic" pitchFamily="34" charset="-128"/>
              </a:defRPr>
            </a:lvl4pPr>
            <a:lvl5pPr marL="2057400" indent="-228600">
              <a:defRPr sz="2400">
                <a:solidFill>
                  <a:schemeClr val="tx1"/>
                </a:solidFill>
                <a:latin typeface="Calibri"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Calibri" pitchFamily="34" charset="0"/>
                <a:ea typeface="MS PGothic" pitchFamily="34" charset="-128"/>
              </a:defRPr>
            </a:lvl9pPr>
          </a:lstStyle>
          <a:p>
            <a:fld id="{93AB9F5F-9619-4D2F-8611-8F5206EA737C}" type="slidenum">
              <a:rPr lang="en-US" altLang="en-US" sz="1200">
                <a:solidFill>
                  <a:srgbClr val="000000"/>
                </a:solidFill>
              </a:rPr>
              <a:pPr/>
              <a:t>9</a:t>
            </a:fld>
            <a:endParaRPr lang="en-US" altLang="en-US" sz="1200">
              <a:solidFill>
                <a:srgbClr val="000000"/>
              </a:solidFill>
            </a:endParaRPr>
          </a:p>
        </p:txBody>
      </p:sp>
      <p:sp>
        <p:nvSpPr>
          <p:cNvPr id="24579" name="Notes Placeholder 1"/>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p:cNvSpPr>
            <a:spLocks noGrp="1"/>
          </p:cNvSpPr>
          <p:nvPr>
            <p:ph type="sldNum" sz="quarter" idx="10"/>
          </p:nvPr>
        </p:nvSpPr>
        <p:spPr>
          <a:xfrm>
            <a:off x="8196263" y="4767263"/>
            <a:ext cx="490537" cy="274637"/>
          </a:xfrm>
        </p:spPr>
        <p:txBody>
          <a:bodyPr/>
          <a:lstStyle>
            <a:lvl1pPr>
              <a:defRPr/>
            </a:lvl1pPr>
          </a:lstStyle>
          <a:p>
            <a:fld id="{D579B797-58D4-46EF-A035-6A45A2511C8D}" type="slidenum">
              <a:rPr lang="en-US" altLang="en-US"/>
              <a:pPr/>
              <a:t>‹#›</a:t>
            </a:fld>
            <a:endParaRPr lang="en-US" altLang="en-US"/>
          </a:p>
        </p:txBody>
      </p:sp>
    </p:spTree>
    <p:extLst>
      <p:ext uri="{BB962C8B-B14F-4D97-AF65-F5344CB8AC3E}">
        <p14:creationId xmlns:p14="http://schemas.microsoft.com/office/powerpoint/2010/main" val="15342462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Slide Number Placeholder 5"/>
          <p:cNvSpPr>
            <a:spLocks noGrp="1"/>
          </p:cNvSpPr>
          <p:nvPr>
            <p:ph type="sldNum" sz="quarter" idx="10"/>
          </p:nvPr>
        </p:nvSpPr>
        <p:spPr>
          <a:xfrm>
            <a:off x="8196263" y="4767263"/>
            <a:ext cx="490537" cy="274637"/>
          </a:xfrm>
        </p:spPr>
        <p:txBody>
          <a:bodyPr/>
          <a:lstStyle>
            <a:lvl1pPr>
              <a:defRPr/>
            </a:lvl1pPr>
          </a:lstStyle>
          <a:p>
            <a:fld id="{59F396FE-AA37-4051-B57B-12BD2B0C7C12}" type="slidenum">
              <a:rPr lang="en-US" altLang="en-US"/>
              <a:pPr/>
              <a:t>‹#›</a:t>
            </a:fld>
            <a:endParaRPr lang="en-US" altLang="en-US"/>
          </a:p>
        </p:txBody>
      </p:sp>
    </p:spTree>
    <p:extLst>
      <p:ext uri="{BB962C8B-B14F-4D97-AF65-F5344CB8AC3E}">
        <p14:creationId xmlns:p14="http://schemas.microsoft.com/office/powerpoint/2010/main" val="17127240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a:xfrm>
            <a:off x="8196263" y="4767263"/>
            <a:ext cx="490537" cy="274637"/>
          </a:xfrm>
        </p:spPr>
        <p:txBody>
          <a:bodyPr/>
          <a:lstStyle>
            <a:lvl1pPr>
              <a:defRPr/>
            </a:lvl1pPr>
          </a:lstStyle>
          <a:p>
            <a:fld id="{2BA75373-AB19-4276-AB37-ADAE27069C2D}" type="slidenum">
              <a:rPr lang="en-US" altLang="en-US"/>
              <a:pPr/>
              <a:t>‹#›</a:t>
            </a:fld>
            <a:endParaRPr lang="en-US" altLang="en-US"/>
          </a:p>
        </p:txBody>
      </p:sp>
    </p:spTree>
    <p:extLst>
      <p:ext uri="{BB962C8B-B14F-4D97-AF65-F5344CB8AC3E}">
        <p14:creationId xmlns:p14="http://schemas.microsoft.com/office/powerpoint/2010/main" val="5611651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20784149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338090517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emf"/><Relationship Id="rId5" Type="http://schemas.openxmlformats.org/officeDocument/2006/relationships/image" Target="../media/image1.pn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2.xml"/><Relationship Id="rId1" Type="http://schemas.openxmlformats.org/officeDocument/2006/relationships/slideLayout" Target="../slideLayouts/slideLayout4.xml"/><Relationship Id="rId4" Type="http://schemas.openxmlformats.org/officeDocument/2006/relationships/image" Target="../media/image2.emf"/></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3.xml"/><Relationship Id="rId1" Type="http://schemas.openxmlformats.org/officeDocument/2006/relationships/slideLayout" Target="../slideLayouts/slideLayout5.xml"/><Relationship Id="rId4" Type="http://schemas.openxmlformats.org/officeDocument/2006/relationships/image" Target="../media/image2.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7" name="Picture 6" descr="Poseidon2.eps"/>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615507" y="-1370947"/>
            <a:ext cx="8547674" cy="6547019"/>
          </a:xfrm>
          <a:prstGeom prst="rect">
            <a:avLst/>
          </a:prstGeom>
        </p:spPr>
      </p:pic>
      <p:sp>
        <p:nvSpPr>
          <p:cNvPr id="1027" name="Title Placeholder 1"/>
          <p:cNvSpPr>
            <a:spLocks noGrp="1"/>
          </p:cNvSpPr>
          <p:nvPr>
            <p:ph type="title"/>
          </p:nvPr>
        </p:nvSpPr>
        <p:spPr bwMode="auto">
          <a:xfrm>
            <a:off x="457200" y="369888"/>
            <a:ext cx="8229600" cy="5349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8" name="Text Placeholder 2"/>
          <p:cNvSpPr>
            <a:spLocks noGrp="1"/>
          </p:cNvSpPr>
          <p:nvPr>
            <p:ph type="body" idx="1"/>
          </p:nvPr>
        </p:nvSpPr>
        <p:spPr bwMode="auto">
          <a:xfrm>
            <a:off x="457200" y="1274763"/>
            <a:ext cx="8229600" cy="3394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grpSp>
        <p:nvGrpSpPr>
          <p:cNvPr id="13" name="Group 12"/>
          <p:cNvGrpSpPr>
            <a:grpSpLocks/>
          </p:cNvGrpSpPr>
          <p:nvPr userDrawn="1"/>
        </p:nvGrpSpPr>
        <p:grpSpPr bwMode="auto">
          <a:xfrm>
            <a:off x="-38100" y="403225"/>
            <a:ext cx="471488" cy="668338"/>
            <a:chOff x="-37851" y="402822"/>
            <a:chExt cx="471005" cy="669414"/>
          </a:xfrm>
          <a:solidFill>
            <a:schemeClr val="accent5">
              <a:lumMod val="50000"/>
            </a:schemeClr>
          </a:solidFill>
        </p:grpSpPr>
        <p:sp>
          <p:nvSpPr>
            <p:cNvPr id="9" name="Isosceles Triangle 8"/>
            <p:cNvSpPr/>
            <p:nvPr userDrawn="1"/>
          </p:nvSpPr>
          <p:spPr>
            <a:xfrm rot="5400000">
              <a:off x="-34547" y="437579"/>
              <a:ext cx="502458" cy="432944"/>
            </a:xfrm>
            <a:prstGeom prst="triangle">
              <a:avLst/>
            </a:prstGeom>
            <a:grp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dirty="0"/>
                <a:t> </a:t>
              </a:r>
            </a:p>
          </p:txBody>
        </p:sp>
        <p:sp>
          <p:nvSpPr>
            <p:cNvPr id="10" name="Isosceles Triangle 9"/>
            <p:cNvSpPr/>
            <p:nvPr userDrawn="1"/>
          </p:nvSpPr>
          <p:spPr>
            <a:xfrm rot="1800000">
              <a:off x="-37851" y="801927"/>
              <a:ext cx="314003" cy="270309"/>
            </a:xfrm>
            <a:prstGeom prst="triangle">
              <a:avLst/>
            </a:prstGeom>
            <a:grp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dirty="0"/>
                <a:t> </a:t>
              </a:r>
            </a:p>
          </p:txBody>
        </p:sp>
      </p:grpSp>
      <p:sp>
        <p:nvSpPr>
          <p:cNvPr id="11" name="Isosceles Triangle 10"/>
          <p:cNvSpPr/>
          <p:nvPr userDrawn="1"/>
        </p:nvSpPr>
        <p:spPr>
          <a:xfrm rot="6402263">
            <a:off x="8944769" y="3593979"/>
            <a:ext cx="838200" cy="722312"/>
          </a:xfrm>
          <a:prstGeom prst="triangle">
            <a:avLst/>
          </a:prstGeom>
          <a:solidFill>
            <a:schemeClr val="accent5">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dirty="0"/>
              <a:t> </a:t>
            </a:r>
          </a:p>
        </p:txBody>
      </p:sp>
      <p:sp>
        <p:nvSpPr>
          <p:cNvPr id="12" name="Slide Number Placeholder 5"/>
          <p:cNvSpPr>
            <a:spLocks noGrp="1"/>
          </p:cNvSpPr>
          <p:nvPr>
            <p:ph type="sldNum" sz="quarter" idx="4"/>
          </p:nvPr>
        </p:nvSpPr>
        <p:spPr>
          <a:xfrm>
            <a:off x="8313738" y="4767263"/>
            <a:ext cx="373062" cy="274637"/>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chemeClr val="bg1"/>
                </a:solidFill>
              </a:defRPr>
            </a:lvl1pPr>
          </a:lstStyle>
          <a:p>
            <a:fld id="{DDCE728B-CAC8-4C63-AABA-40EEEDE38FAE}" type="slidenum">
              <a:rPr lang="en-US" altLang="en-US"/>
              <a:pPr/>
              <a:t>‹#›</a:t>
            </a:fld>
            <a:endParaRPr lang="en-US" altLang="en-US"/>
          </a:p>
        </p:txBody>
      </p:sp>
      <p:sp>
        <p:nvSpPr>
          <p:cNvPr id="2" name="Footer Placeholder 1"/>
          <p:cNvSpPr>
            <a:spLocks noGrp="1"/>
          </p:cNvSpPr>
          <p:nvPr>
            <p:ph type="ftr" sz="quarter" idx="3"/>
          </p:nvPr>
        </p:nvSpPr>
        <p:spPr>
          <a:xfrm>
            <a:off x="3124200" y="4767263"/>
            <a:ext cx="2895600" cy="274637"/>
          </a:xfrm>
          <a:prstGeom prst="rect">
            <a:avLst/>
          </a:prstGeom>
        </p:spPr>
        <p:txBody>
          <a:bodyPr vert="horz" lIns="91440" tIns="45720" rIns="91440" bIns="45720" rtlCol="0" anchor="ctr"/>
          <a:lstStyle>
            <a:lvl1pPr algn="ctr">
              <a:defRPr sz="1200">
                <a:solidFill>
                  <a:schemeClr val="tx1">
                    <a:tint val="75000"/>
                  </a:schemeClr>
                </a:solidFill>
                <a:latin typeface="Calibri" charset="0"/>
                <a:ea typeface="MS PGothic" charset="0"/>
                <a:cs typeface="MS PGothic" charset="0"/>
              </a:defRPr>
            </a:lvl1pPr>
          </a:lstStyle>
          <a:p>
            <a:pPr>
              <a:defRPr/>
            </a:pPr>
            <a:endParaRPr lang="en-US"/>
          </a:p>
        </p:txBody>
      </p:sp>
      <p:sp>
        <p:nvSpPr>
          <p:cNvPr id="1033" name="TextBox 4"/>
          <p:cNvSpPr txBox="1">
            <a:spLocks noChangeArrowheads="1"/>
          </p:cNvSpPr>
          <p:nvPr userDrawn="1"/>
        </p:nvSpPr>
        <p:spPr bwMode="auto">
          <a:xfrm>
            <a:off x="6626225" y="4664075"/>
            <a:ext cx="1382713" cy="431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Calibri" charset="0"/>
                <a:ea typeface="MS PGothic" charset="0"/>
                <a:cs typeface="MS PGothic" charset="0"/>
              </a:defRPr>
            </a:lvl1pPr>
            <a:lvl2pPr marL="742950" indent="-285750">
              <a:defRPr sz="2400">
                <a:solidFill>
                  <a:schemeClr val="tx1"/>
                </a:solidFill>
                <a:latin typeface="Calibri" charset="0"/>
                <a:ea typeface="MS PGothic" charset="0"/>
                <a:cs typeface="MS PGothic" charset="0"/>
              </a:defRPr>
            </a:lvl2pPr>
            <a:lvl3pPr marL="1143000" indent="-228600">
              <a:defRPr sz="2400">
                <a:solidFill>
                  <a:schemeClr val="tx1"/>
                </a:solidFill>
                <a:latin typeface="Calibri" charset="0"/>
                <a:ea typeface="MS PGothic" charset="0"/>
                <a:cs typeface="MS PGothic" charset="0"/>
              </a:defRPr>
            </a:lvl3pPr>
            <a:lvl4pPr marL="1600200" indent="-228600">
              <a:defRPr sz="2400">
                <a:solidFill>
                  <a:schemeClr val="tx1"/>
                </a:solidFill>
                <a:latin typeface="Calibri" charset="0"/>
                <a:ea typeface="MS PGothic" charset="0"/>
                <a:cs typeface="MS PGothic" charset="0"/>
              </a:defRPr>
            </a:lvl4pPr>
            <a:lvl5pPr marL="2057400" indent="-228600">
              <a:defRPr sz="2400">
                <a:solidFill>
                  <a:schemeClr val="tx1"/>
                </a:solidFill>
                <a:latin typeface="Calibri"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alibri"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alibri"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alibri"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alibri" charset="0"/>
                <a:ea typeface="MS PGothic" charset="0"/>
                <a:cs typeface="MS PGothic" charset="0"/>
              </a:defRPr>
            </a:lvl9pPr>
          </a:lstStyle>
          <a:p>
            <a:pPr algn="r">
              <a:defRPr/>
            </a:pPr>
            <a:r>
              <a:rPr lang="en-US" sz="1100" dirty="0">
                <a:solidFill>
                  <a:schemeClr val="bg1"/>
                </a:solidFill>
              </a:rPr>
              <a:t>California State </a:t>
            </a:r>
          </a:p>
          <a:p>
            <a:pPr algn="r">
              <a:defRPr/>
            </a:pPr>
            <a:r>
              <a:rPr lang="en-US" sz="1100" dirty="0">
                <a:solidFill>
                  <a:schemeClr val="bg1"/>
                </a:solidFill>
              </a:rPr>
              <a:t>Lands Commission</a:t>
            </a:r>
          </a:p>
        </p:txBody>
      </p:sp>
      <p:pic>
        <p:nvPicPr>
          <p:cNvPr id="1034" name="Picture 5" descr="round logo color.ai"/>
          <p:cNvPicPr>
            <a:picLocks noChangeAspect="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7961313" y="4676775"/>
            <a:ext cx="1566862" cy="396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5130" r:id="rId1"/>
    <p:sldLayoutId id="2147485131" r:id="rId2"/>
    <p:sldLayoutId id="2147485132" r:id="rId3"/>
  </p:sldLayoutIdLst>
  <p:hf hdr="0" ftr="0" dt="0"/>
  <p:txStyles>
    <p:titleStyle>
      <a:lvl1pPr algn="l" defTabSz="457200" rtl="0" eaLnBrk="1" fontAlgn="base" hangingPunct="1">
        <a:spcBef>
          <a:spcPct val="0"/>
        </a:spcBef>
        <a:spcAft>
          <a:spcPct val="0"/>
        </a:spcAft>
        <a:defRPr sz="3200" b="1" kern="1200">
          <a:solidFill>
            <a:srgbClr val="31859C"/>
          </a:solidFill>
          <a:latin typeface="Arial"/>
          <a:ea typeface="MS PGothic" pitchFamily="34" charset="-128"/>
          <a:cs typeface="Arial"/>
        </a:defRPr>
      </a:lvl1pPr>
      <a:lvl2pPr algn="l" defTabSz="457200" rtl="0" eaLnBrk="1" fontAlgn="base" hangingPunct="1">
        <a:spcBef>
          <a:spcPct val="0"/>
        </a:spcBef>
        <a:spcAft>
          <a:spcPct val="0"/>
        </a:spcAft>
        <a:defRPr sz="3200" b="1">
          <a:solidFill>
            <a:srgbClr val="31859C"/>
          </a:solidFill>
          <a:latin typeface="Arial" charset="0"/>
          <a:ea typeface="MS PGothic" pitchFamily="34" charset="-128"/>
          <a:cs typeface="Arial" pitchFamily="34" charset="0"/>
        </a:defRPr>
      </a:lvl2pPr>
      <a:lvl3pPr algn="l" defTabSz="457200" rtl="0" eaLnBrk="1" fontAlgn="base" hangingPunct="1">
        <a:spcBef>
          <a:spcPct val="0"/>
        </a:spcBef>
        <a:spcAft>
          <a:spcPct val="0"/>
        </a:spcAft>
        <a:defRPr sz="3200" b="1">
          <a:solidFill>
            <a:srgbClr val="31859C"/>
          </a:solidFill>
          <a:latin typeface="Arial" charset="0"/>
          <a:ea typeface="MS PGothic" pitchFamily="34" charset="-128"/>
          <a:cs typeface="Arial" pitchFamily="34" charset="0"/>
        </a:defRPr>
      </a:lvl3pPr>
      <a:lvl4pPr algn="l" defTabSz="457200" rtl="0" eaLnBrk="1" fontAlgn="base" hangingPunct="1">
        <a:spcBef>
          <a:spcPct val="0"/>
        </a:spcBef>
        <a:spcAft>
          <a:spcPct val="0"/>
        </a:spcAft>
        <a:defRPr sz="3200" b="1">
          <a:solidFill>
            <a:srgbClr val="31859C"/>
          </a:solidFill>
          <a:latin typeface="Arial" charset="0"/>
          <a:ea typeface="MS PGothic" pitchFamily="34" charset="-128"/>
          <a:cs typeface="Arial" pitchFamily="34" charset="0"/>
        </a:defRPr>
      </a:lvl4pPr>
      <a:lvl5pPr algn="l" defTabSz="457200" rtl="0" eaLnBrk="1" fontAlgn="base" hangingPunct="1">
        <a:spcBef>
          <a:spcPct val="0"/>
        </a:spcBef>
        <a:spcAft>
          <a:spcPct val="0"/>
        </a:spcAft>
        <a:defRPr sz="3200" b="1">
          <a:solidFill>
            <a:srgbClr val="31859C"/>
          </a:solidFill>
          <a:latin typeface="Arial" charset="0"/>
          <a:ea typeface="MS PGothic" pitchFamily="34" charset="-128"/>
          <a:cs typeface="Arial" pitchFamily="34" charset="0"/>
        </a:defRPr>
      </a:lvl5pPr>
      <a:lvl6pPr marL="457200" algn="l" defTabSz="457200" rtl="0" eaLnBrk="1" fontAlgn="base" hangingPunct="1">
        <a:spcBef>
          <a:spcPct val="0"/>
        </a:spcBef>
        <a:spcAft>
          <a:spcPct val="0"/>
        </a:spcAft>
        <a:defRPr sz="3600">
          <a:solidFill>
            <a:srgbClr val="E46C0A"/>
          </a:solidFill>
          <a:latin typeface="Arial" charset="0"/>
          <a:ea typeface="ＭＳ Ｐゴシック" charset="0"/>
        </a:defRPr>
      </a:lvl6pPr>
      <a:lvl7pPr marL="914400" algn="l" defTabSz="457200" rtl="0" eaLnBrk="1" fontAlgn="base" hangingPunct="1">
        <a:spcBef>
          <a:spcPct val="0"/>
        </a:spcBef>
        <a:spcAft>
          <a:spcPct val="0"/>
        </a:spcAft>
        <a:defRPr sz="3600">
          <a:solidFill>
            <a:srgbClr val="E46C0A"/>
          </a:solidFill>
          <a:latin typeface="Arial" charset="0"/>
          <a:ea typeface="ＭＳ Ｐゴシック" charset="0"/>
        </a:defRPr>
      </a:lvl7pPr>
      <a:lvl8pPr marL="1371600" algn="l" defTabSz="457200" rtl="0" eaLnBrk="1" fontAlgn="base" hangingPunct="1">
        <a:spcBef>
          <a:spcPct val="0"/>
        </a:spcBef>
        <a:spcAft>
          <a:spcPct val="0"/>
        </a:spcAft>
        <a:defRPr sz="3600">
          <a:solidFill>
            <a:srgbClr val="E46C0A"/>
          </a:solidFill>
          <a:latin typeface="Arial" charset="0"/>
          <a:ea typeface="ＭＳ Ｐゴシック" charset="0"/>
        </a:defRPr>
      </a:lvl8pPr>
      <a:lvl9pPr marL="1828800" algn="l" defTabSz="457200" rtl="0" eaLnBrk="1" fontAlgn="base" hangingPunct="1">
        <a:spcBef>
          <a:spcPct val="0"/>
        </a:spcBef>
        <a:spcAft>
          <a:spcPct val="0"/>
        </a:spcAft>
        <a:defRPr sz="3600">
          <a:solidFill>
            <a:srgbClr val="E46C0A"/>
          </a:solidFill>
          <a:latin typeface="Arial" charset="0"/>
          <a:ea typeface="ＭＳ Ｐゴシック" charset="0"/>
        </a:defRPr>
      </a:lvl9pPr>
    </p:titleStyle>
    <p:bodyStyle>
      <a:lvl1pPr marL="342900" indent="-342900" algn="l" defTabSz="457200" rtl="0" eaLnBrk="1" fontAlgn="base" hangingPunct="1">
        <a:spcBef>
          <a:spcPct val="20000"/>
        </a:spcBef>
        <a:spcAft>
          <a:spcPct val="0"/>
        </a:spcAft>
        <a:buFont typeface="Arial" pitchFamily="34" charset="0"/>
        <a:buChar char="•"/>
        <a:defRPr sz="2800" kern="1200">
          <a:solidFill>
            <a:srgbClr val="404040"/>
          </a:solidFill>
          <a:latin typeface="Arial"/>
          <a:ea typeface="MS PGothic" pitchFamily="34" charset="-128"/>
          <a:cs typeface="Arial"/>
        </a:defRPr>
      </a:lvl1pPr>
      <a:lvl2pPr marL="742950" indent="-285750" algn="l" defTabSz="457200" rtl="0" eaLnBrk="1" fontAlgn="base" hangingPunct="1">
        <a:spcBef>
          <a:spcPct val="20000"/>
        </a:spcBef>
        <a:spcAft>
          <a:spcPct val="0"/>
        </a:spcAft>
        <a:buFont typeface="Arial" pitchFamily="34" charset="0"/>
        <a:buChar char="–"/>
        <a:defRPr sz="2400" kern="1200">
          <a:solidFill>
            <a:srgbClr val="404040"/>
          </a:solidFill>
          <a:latin typeface="Arial"/>
          <a:ea typeface="MS PGothic" pitchFamily="34" charset="-128"/>
          <a:cs typeface="Arial"/>
        </a:defRPr>
      </a:lvl2pPr>
      <a:lvl3pPr marL="1143000" indent="-228600" algn="l" defTabSz="457200" rtl="0" eaLnBrk="1" fontAlgn="base" hangingPunct="1">
        <a:spcBef>
          <a:spcPct val="20000"/>
        </a:spcBef>
        <a:spcAft>
          <a:spcPct val="0"/>
        </a:spcAft>
        <a:buFont typeface="Arial" pitchFamily="34" charset="0"/>
        <a:buChar char="•"/>
        <a:defRPr sz="2000" kern="1200">
          <a:solidFill>
            <a:srgbClr val="404040"/>
          </a:solidFill>
          <a:latin typeface="Arial"/>
          <a:ea typeface="MS PGothic" pitchFamily="34" charset="-128"/>
          <a:cs typeface="Arial"/>
        </a:defRPr>
      </a:lvl3pPr>
      <a:lvl4pPr marL="1600200" indent="-228600" algn="l" defTabSz="457200" rtl="0" eaLnBrk="1" fontAlgn="base" hangingPunct="1">
        <a:spcBef>
          <a:spcPct val="20000"/>
        </a:spcBef>
        <a:spcAft>
          <a:spcPct val="0"/>
        </a:spcAft>
        <a:buFont typeface="Arial" pitchFamily="34" charset="0"/>
        <a:buChar char="–"/>
        <a:defRPr kern="1200">
          <a:solidFill>
            <a:srgbClr val="404040"/>
          </a:solidFill>
          <a:latin typeface="Arial"/>
          <a:ea typeface="MS PGothic" pitchFamily="34" charset="-128"/>
          <a:cs typeface="Arial"/>
        </a:defRPr>
      </a:lvl4pPr>
      <a:lvl5pPr marL="2057400" indent="-228600" algn="l" defTabSz="457200" rtl="0" eaLnBrk="1" fontAlgn="base" hangingPunct="1">
        <a:spcBef>
          <a:spcPct val="20000"/>
        </a:spcBef>
        <a:spcAft>
          <a:spcPct val="0"/>
        </a:spcAft>
        <a:buFont typeface="Arial" pitchFamily="34" charset="0"/>
        <a:buChar char="»"/>
        <a:defRPr kern="1200">
          <a:solidFill>
            <a:srgbClr val="404040"/>
          </a:solidFill>
          <a:latin typeface="Arial"/>
          <a:ea typeface="MS PGothic" pitchFamily="34"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 name="Picture 2" descr="Posseidon.eps"/>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1499737"/>
            <a:ext cx="9144000" cy="3643763"/>
          </a:xfrm>
          <a:prstGeom prst="rect">
            <a:avLst/>
          </a:prstGeom>
        </p:spPr>
      </p:pic>
      <p:grpSp>
        <p:nvGrpSpPr>
          <p:cNvPr id="8" name="Group 19"/>
          <p:cNvGrpSpPr>
            <a:grpSpLocks/>
          </p:cNvGrpSpPr>
          <p:nvPr userDrawn="1"/>
        </p:nvGrpSpPr>
        <p:grpSpPr bwMode="auto">
          <a:xfrm>
            <a:off x="-38100" y="403225"/>
            <a:ext cx="471488" cy="668338"/>
            <a:chOff x="-37851" y="402822"/>
            <a:chExt cx="471005" cy="669414"/>
          </a:xfrm>
          <a:solidFill>
            <a:schemeClr val="accent5">
              <a:lumMod val="50000"/>
            </a:schemeClr>
          </a:solidFill>
        </p:grpSpPr>
        <p:sp>
          <p:nvSpPr>
            <p:cNvPr id="21" name="Isosceles Triangle 20"/>
            <p:cNvSpPr/>
            <p:nvPr userDrawn="1"/>
          </p:nvSpPr>
          <p:spPr>
            <a:xfrm rot="5400000">
              <a:off x="-34547" y="437579"/>
              <a:ext cx="502458" cy="432944"/>
            </a:xfrm>
            <a:prstGeom prst="triangle">
              <a:avLst/>
            </a:prstGeom>
            <a:grp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dirty="0"/>
                <a:t> </a:t>
              </a:r>
            </a:p>
          </p:txBody>
        </p:sp>
        <p:sp>
          <p:nvSpPr>
            <p:cNvPr id="22" name="Isosceles Triangle 21"/>
            <p:cNvSpPr/>
            <p:nvPr userDrawn="1"/>
          </p:nvSpPr>
          <p:spPr>
            <a:xfrm rot="1800000">
              <a:off x="-37851" y="801927"/>
              <a:ext cx="314003" cy="270309"/>
            </a:xfrm>
            <a:prstGeom prst="triangle">
              <a:avLst/>
            </a:prstGeom>
            <a:grp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dirty="0"/>
                <a:t> </a:t>
              </a:r>
            </a:p>
          </p:txBody>
        </p:sp>
      </p:grpSp>
      <p:sp>
        <p:nvSpPr>
          <p:cNvPr id="9220" name="TextBox 5"/>
          <p:cNvSpPr txBox="1">
            <a:spLocks noChangeArrowheads="1"/>
          </p:cNvSpPr>
          <p:nvPr userDrawn="1"/>
        </p:nvSpPr>
        <p:spPr bwMode="auto">
          <a:xfrm>
            <a:off x="6626225" y="4664075"/>
            <a:ext cx="1382713" cy="431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Calibri" charset="0"/>
                <a:ea typeface="MS PGothic" charset="0"/>
                <a:cs typeface="MS PGothic" charset="0"/>
              </a:defRPr>
            </a:lvl1pPr>
            <a:lvl2pPr marL="742950" indent="-285750">
              <a:defRPr sz="2400">
                <a:solidFill>
                  <a:schemeClr val="tx1"/>
                </a:solidFill>
                <a:latin typeface="Calibri" charset="0"/>
                <a:ea typeface="MS PGothic" charset="0"/>
                <a:cs typeface="MS PGothic" charset="0"/>
              </a:defRPr>
            </a:lvl2pPr>
            <a:lvl3pPr marL="1143000" indent="-228600">
              <a:defRPr sz="2400">
                <a:solidFill>
                  <a:schemeClr val="tx1"/>
                </a:solidFill>
                <a:latin typeface="Calibri" charset="0"/>
                <a:ea typeface="MS PGothic" charset="0"/>
                <a:cs typeface="MS PGothic" charset="0"/>
              </a:defRPr>
            </a:lvl3pPr>
            <a:lvl4pPr marL="1600200" indent="-228600">
              <a:defRPr sz="2400">
                <a:solidFill>
                  <a:schemeClr val="tx1"/>
                </a:solidFill>
                <a:latin typeface="Calibri" charset="0"/>
                <a:ea typeface="MS PGothic" charset="0"/>
                <a:cs typeface="MS PGothic" charset="0"/>
              </a:defRPr>
            </a:lvl4pPr>
            <a:lvl5pPr marL="2057400" indent="-228600">
              <a:defRPr sz="2400">
                <a:solidFill>
                  <a:schemeClr val="tx1"/>
                </a:solidFill>
                <a:latin typeface="Calibri"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alibri"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alibri"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alibri"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alibri" charset="0"/>
                <a:ea typeface="MS PGothic" charset="0"/>
                <a:cs typeface="MS PGothic" charset="0"/>
              </a:defRPr>
            </a:lvl9pPr>
          </a:lstStyle>
          <a:p>
            <a:pPr algn="r">
              <a:defRPr/>
            </a:pPr>
            <a:r>
              <a:rPr lang="en-US" sz="1100">
                <a:solidFill>
                  <a:schemeClr val="bg1"/>
                </a:solidFill>
              </a:rPr>
              <a:t>California State </a:t>
            </a:r>
          </a:p>
          <a:p>
            <a:pPr algn="r">
              <a:defRPr/>
            </a:pPr>
            <a:r>
              <a:rPr lang="en-US" sz="1100">
                <a:solidFill>
                  <a:schemeClr val="bg1"/>
                </a:solidFill>
              </a:rPr>
              <a:t>Lands Commission</a:t>
            </a:r>
          </a:p>
        </p:txBody>
      </p:sp>
      <p:pic>
        <p:nvPicPr>
          <p:cNvPr id="9221" name="Picture 6" descr="round logo color.ai"/>
          <p:cNvPicPr>
            <a:picLocks noChangeAspect="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961313" y="4676775"/>
            <a:ext cx="1566862" cy="396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5128" r:id="rId1"/>
  </p:sldLayoutIdLst>
  <p:hf hdr="0" ftr="0" dt="0"/>
  <p:txStyles>
    <p:titleStyle>
      <a:lvl1pPr algn="l" defTabSz="457200" rtl="0" eaLnBrk="0" fontAlgn="base" hangingPunct="0">
        <a:spcBef>
          <a:spcPct val="0"/>
        </a:spcBef>
        <a:spcAft>
          <a:spcPct val="0"/>
        </a:spcAft>
        <a:defRPr sz="2800" kern="1200">
          <a:solidFill>
            <a:srgbClr val="E46C0A"/>
          </a:solidFill>
          <a:latin typeface="Arial"/>
          <a:ea typeface="MS PGothic" pitchFamily="34" charset="-128"/>
          <a:cs typeface="Arial"/>
        </a:defRPr>
      </a:lvl1pPr>
      <a:lvl2pPr algn="l" defTabSz="457200" rtl="0" eaLnBrk="0" fontAlgn="base" hangingPunct="0">
        <a:spcBef>
          <a:spcPct val="0"/>
        </a:spcBef>
        <a:spcAft>
          <a:spcPct val="0"/>
        </a:spcAft>
        <a:defRPr sz="2800">
          <a:solidFill>
            <a:srgbClr val="E46C0A"/>
          </a:solidFill>
          <a:latin typeface="Arial" charset="0"/>
          <a:ea typeface="MS PGothic" pitchFamily="34" charset="-128"/>
          <a:cs typeface="Arial" pitchFamily="34" charset="0"/>
        </a:defRPr>
      </a:lvl2pPr>
      <a:lvl3pPr algn="l" defTabSz="457200" rtl="0" eaLnBrk="0" fontAlgn="base" hangingPunct="0">
        <a:spcBef>
          <a:spcPct val="0"/>
        </a:spcBef>
        <a:spcAft>
          <a:spcPct val="0"/>
        </a:spcAft>
        <a:defRPr sz="2800">
          <a:solidFill>
            <a:srgbClr val="E46C0A"/>
          </a:solidFill>
          <a:latin typeface="Arial" charset="0"/>
          <a:ea typeface="MS PGothic" pitchFamily="34" charset="-128"/>
          <a:cs typeface="Arial" pitchFamily="34" charset="0"/>
        </a:defRPr>
      </a:lvl3pPr>
      <a:lvl4pPr algn="l" defTabSz="457200" rtl="0" eaLnBrk="0" fontAlgn="base" hangingPunct="0">
        <a:spcBef>
          <a:spcPct val="0"/>
        </a:spcBef>
        <a:spcAft>
          <a:spcPct val="0"/>
        </a:spcAft>
        <a:defRPr sz="2800">
          <a:solidFill>
            <a:srgbClr val="E46C0A"/>
          </a:solidFill>
          <a:latin typeface="Arial" charset="0"/>
          <a:ea typeface="MS PGothic" pitchFamily="34" charset="-128"/>
          <a:cs typeface="Arial" pitchFamily="34" charset="0"/>
        </a:defRPr>
      </a:lvl4pPr>
      <a:lvl5pPr algn="l" defTabSz="457200" rtl="0" eaLnBrk="0" fontAlgn="base" hangingPunct="0">
        <a:spcBef>
          <a:spcPct val="0"/>
        </a:spcBef>
        <a:spcAft>
          <a:spcPct val="0"/>
        </a:spcAft>
        <a:defRPr sz="2800">
          <a:solidFill>
            <a:srgbClr val="E46C0A"/>
          </a:solidFill>
          <a:latin typeface="Arial" charset="0"/>
          <a:ea typeface="MS PGothic" pitchFamily="34" charset="-128"/>
          <a:cs typeface="Arial" pitchFamily="34" charset="0"/>
        </a:defRPr>
      </a:lvl5pPr>
      <a:lvl6pPr marL="457200" algn="l" defTabSz="457200" rtl="0" fontAlgn="base">
        <a:spcBef>
          <a:spcPct val="0"/>
        </a:spcBef>
        <a:spcAft>
          <a:spcPct val="0"/>
        </a:spcAft>
        <a:defRPr sz="2800">
          <a:solidFill>
            <a:srgbClr val="E46C0A"/>
          </a:solidFill>
          <a:latin typeface="Arial" charset="0"/>
          <a:ea typeface="ＭＳ Ｐゴシック" charset="0"/>
        </a:defRPr>
      </a:lvl6pPr>
      <a:lvl7pPr marL="914400" algn="l" defTabSz="457200" rtl="0" fontAlgn="base">
        <a:spcBef>
          <a:spcPct val="0"/>
        </a:spcBef>
        <a:spcAft>
          <a:spcPct val="0"/>
        </a:spcAft>
        <a:defRPr sz="2800">
          <a:solidFill>
            <a:srgbClr val="E46C0A"/>
          </a:solidFill>
          <a:latin typeface="Arial" charset="0"/>
          <a:ea typeface="ＭＳ Ｐゴシック" charset="0"/>
        </a:defRPr>
      </a:lvl7pPr>
      <a:lvl8pPr marL="1371600" algn="l" defTabSz="457200" rtl="0" fontAlgn="base">
        <a:spcBef>
          <a:spcPct val="0"/>
        </a:spcBef>
        <a:spcAft>
          <a:spcPct val="0"/>
        </a:spcAft>
        <a:defRPr sz="2800">
          <a:solidFill>
            <a:srgbClr val="E46C0A"/>
          </a:solidFill>
          <a:latin typeface="Arial" charset="0"/>
          <a:ea typeface="ＭＳ Ｐゴシック" charset="0"/>
        </a:defRPr>
      </a:lvl8pPr>
      <a:lvl9pPr marL="1828800" algn="l" defTabSz="457200" rtl="0" fontAlgn="base">
        <a:spcBef>
          <a:spcPct val="0"/>
        </a:spcBef>
        <a:spcAft>
          <a:spcPct val="0"/>
        </a:spcAft>
        <a:defRPr sz="2800">
          <a:solidFill>
            <a:srgbClr val="E46C0A"/>
          </a:solidFill>
          <a:latin typeface="Arial" charset="0"/>
          <a:ea typeface="ＭＳ Ｐゴシック" charset="0"/>
        </a:defRPr>
      </a:lvl9pPr>
    </p:titleStyle>
    <p:bodyStyle>
      <a:lvl1pPr marL="342900" indent="-342900" algn="l" defTabSz="457200" rtl="0" eaLnBrk="0" fontAlgn="base" hangingPunct="0">
        <a:spcBef>
          <a:spcPct val="20000"/>
        </a:spcBef>
        <a:spcAft>
          <a:spcPct val="0"/>
        </a:spcAft>
        <a:buFont typeface="Arial" pitchFamily="34" charset="0"/>
        <a:buChar char="•"/>
        <a:defRPr sz="2000" kern="1200">
          <a:solidFill>
            <a:schemeClr val="tx1"/>
          </a:solidFill>
          <a:latin typeface="Arial"/>
          <a:ea typeface="MS PGothic" pitchFamily="34" charset="-128"/>
          <a:cs typeface="Arial"/>
        </a:defRPr>
      </a:lvl1pPr>
      <a:lvl2pPr marL="742950" indent="-285750" algn="l" defTabSz="457200" rtl="0" eaLnBrk="0" fontAlgn="base" hangingPunct="0">
        <a:spcBef>
          <a:spcPct val="20000"/>
        </a:spcBef>
        <a:spcAft>
          <a:spcPct val="0"/>
        </a:spcAft>
        <a:buFont typeface="Arial" pitchFamily="34" charset="0"/>
        <a:buChar char="–"/>
        <a:defRPr kern="1200">
          <a:solidFill>
            <a:schemeClr val="tx1"/>
          </a:solidFill>
          <a:latin typeface="Arial"/>
          <a:ea typeface="MS PGothic" pitchFamily="34" charset="-128"/>
          <a:cs typeface="Arial"/>
        </a:defRPr>
      </a:lvl2pPr>
      <a:lvl3pPr marL="1143000" indent="-228600" algn="l" defTabSz="457200" rtl="0" eaLnBrk="0" fontAlgn="base" hangingPunct="0">
        <a:spcBef>
          <a:spcPct val="20000"/>
        </a:spcBef>
        <a:spcAft>
          <a:spcPct val="0"/>
        </a:spcAft>
        <a:buFont typeface="Arial" pitchFamily="34" charset="0"/>
        <a:buChar char="•"/>
        <a:defRPr sz="1600" kern="1200">
          <a:solidFill>
            <a:schemeClr val="tx1"/>
          </a:solidFill>
          <a:latin typeface="Arial"/>
          <a:ea typeface="MS PGothic" pitchFamily="34" charset="-128"/>
          <a:cs typeface="Arial"/>
        </a:defRPr>
      </a:lvl3pPr>
      <a:lvl4pPr marL="1600200" indent="-228600" algn="l" defTabSz="457200" rtl="0" eaLnBrk="0" fontAlgn="base" hangingPunct="0">
        <a:spcBef>
          <a:spcPct val="20000"/>
        </a:spcBef>
        <a:spcAft>
          <a:spcPct val="0"/>
        </a:spcAft>
        <a:buFont typeface="Arial" pitchFamily="34" charset="0"/>
        <a:buChar char="–"/>
        <a:defRPr sz="1400" kern="1200">
          <a:solidFill>
            <a:schemeClr val="tx1"/>
          </a:solidFill>
          <a:latin typeface="Arial"/>
          <a:ea typeface="MS PGothic" pitchFamily="34" charset="-128"/>
          <a:cs typeface="Arial"/>
        </a:defRPr>
      </a:lvl4pPr>
      <a:lvl5pPr marL="2057400" indent="-228600" algn="l" defTabSz="457200" rtl="0" eaLnBrk="0" fontAlgn="base" hangingPunct="0">
        <a:spcBef>
          <a:spcPct val="20000"/>
        </a:spcBef>
        <a:spcAft>
          <a:spcPct val="0"/>
        </a:spcAft>
        <a:buFont typeface="Arial" pitchFamily="34" charset="0"/>
        <a:buChar char="»"/>
        <a:defRPr sz="1400" kern="1200">
          <a:solidFill>
            <a:schemeClr val="tx1"/>
          </a:solidFill>
          <a:latin typeface="Arial"/>
          <a:ea typeface="MS PGothic" pitchFamily="34"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8" name="Picture 7" descr="Posseidon.eps"/>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1499737"/>
            <a:ext cx="9144000" cy="3643763"/>
          </a:xfrm>
          <a:prstGeom prst="rect">
            <a:avLst/>
          </a:prstGeom>
        </p:spPr>
      </p:pic>
      <p:grpSp>
        <p:nvGrpSpPr>
          <p:cNvPr id="9" name="Group 19"/>
          <p:cNvGrpSpPr>
            <a:grpSpLocks/>
          </p:cNvGrpSpPr>
          <p:nvPr userDrawn="1"/>
        </p:nvGrpSpPr>
        <p:grpSpPr bwMode="auto">
          <a:xfrm>
            <a:off x="-38100" y="403225"/>
            <a:ext cx="471488" cy="668338"/>
            <a:chOff x="-37851" y="402822"/>
            <a:chExt cx="471005" cy="669414"/>
          </a:xfrm>
          <a:solidFill>
            <a:schemeClr val="accent5">
              <a:lumMod val="50000"/>
            </a:schemeClr>
          </a:solidFill>
        </p:grpSpPr>
        <p:sp>
          <p:nvSpPr>
            <p:cNvPr id="21" name="Isosceles Triangle 20"/>
            <p:cNvSpPr/>
            <p:nvPr userDrawn="1"/>
          </p:nvSpPr>
          <p:spPr>
            <a:xfrm rot="5400000">
              <a:off x="-34547" y="437579"/>
              <a:ext cx="502458" cy="432944"/>
            </a:xfrm>
            <a:prstGeom prst="triangle">
              <a:avLst/>
            </a:prstGeom>
            <a:grp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dirty="0">
                  <a:solidFill>
                    <a:prstClr val="white"/>
                  </a:solidFill>
                </a:rPr>
                <a:t> </a:t>
              </a:r>
            </a:p>
          </p:txBody>
        </p:sp>
        <p:sp>
          <p:nvSpPr>
            <p:cNvPr id="22" name="Isosceles Triangle 21"/>
            <p:cNvSpPr/>
            <p:nvPr userDrawn="1"/>
          </p:nvSpPr>
          <p:spPr>
            <a:xfrm rot="1800000">
              <a:off x="-37851" y="801927"/>
              <a:ext cx="314003" cy="270309"/>
            </a:xfrm>
            <a:prstGeom prst="triangle">
              <a:avLst/>
            </a:prstGeom>
            <a:grp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dirty="0">
                  <a:solidFill>
                    <a:prstClr val="white"/>
                  </a:solidFill>
                </a:rPr>
                <a:t> </a:t>
              </a:r>
            </a:p>
          </p:txBody>
        </p:sp>
      </p:grpSp>
      <p:sp>
        <p:nvSpPr>
          <p:cNvPr id="10244" name="TextBox 5"/>
          <p:cNvSpPr txBox="1">
            <a:spLocks noChangeArrowheads="1"/>
          </p:cNvSpPr>
          <p:nvPr userDrawn="1"/>
        </p:nvSpPr>
        <p:spPr bwMode="auto">
          <a:xfrm>
            <a:off x="6626225" y="4664075"/>
            <a:ext cx="1382713" cy="431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Calibri" charset="0"/>
                <a:ea typeface="MS PGothic" charset="0"/>
                <a:cs typeface="MS PGothic" charset="0"/>
              </a:defRPr>
            </a:lvl1pPr>
            <a:lvl2pPr marL="742950" indent="-285750">
              <a:defRPr sz="2400">
                <a:solidFill>
                  <a:schemeClr val="tx1"/>
                </a:solidFill>
                <a:latin typeface="Calibri" charset="0"/>
                <a:ea typeface="MS PGothic" charset="0"/>
                <a:cs typeface="MS PGothic" charset="0"/>
              </a:defRPr>
            </a:lvl2pPr>
            <a:lvl3pPr marL="1143000" indent="-228600">
              <a:defRPr sz="2400">
                <a:solidFill>
                  <a:schemeClr val="tx1"/>
                </a:solidFill>
                <a:latin typeface="Calibri" charset="0"/>
                <a:ea typeface="MS PGothic" charset="0"/>
                <a:cs typeface="MS PGothic" charset="0"/>
              </a:defRPr>
            </a:lvl3pPr>
            <a:lvl4pPr marL="1600200" indent="-228600">
              <a:defRPr sz="2400">
                <a:solidFill>
                  <a:schemeClr val="tx1"/>
                </a:solidFill>
                <a:latin typeface="Calibri" charset="0"/>
                <a:ea typeface="MS PGothic" charset="0"/>
                <a:cs typeface="MS PGothic" charset="0"/>
              </a:defRPr>
            </a:lvl4pPr>
            <a:lvl5pPr marL="2057400" indent="-228600">
              <a:defRPr sz="2400">
                <a:solidFill>
                  <a:schemeClr val="tx1"/>
                </a:solidFill>
                <a:latin typeface="Calibri"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alibri"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alibri"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alibri"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alibri" charset="0"/>
                <a:ea typeface="MS PGothic" charset="0"/>
                <a:cs typeface="MS PGothic" charset="0"/>
              </a:defRPr>
            </a:lvl9pPr>
          </a:lstStyle>
          <a:p>
            <a:pPr algn="r">
              <a:defRPr/>
            </a:pPr>
            <a:r>
              <a:rPr lang="en-US" sz="1100">
                <a:solidFill>
                  <a:schemeClr val="bg1"/>
                </a:solidFill>
              </a:rPr>
              <a:t>California State </a:t>
            </a:r>
          </a:p>
          <a:p>
            <a:pPr algn="r">
              <a:defRPr/>
            </a:pPr>
            <a:r>
              <a:rPr lang="en-US" sz="1100">
                <a:solidFill>
                  <a:schemeClr val="bg1"/>
                </a:solidFill>
              </a:rPr>
              <a:t>Lands Commission</a:t>
            </a:r>
          </a:p>
        </p:txBody>
      </p:sp>
      <p:pic>
        <p:nvPicPr>
          <p:cNvPr id="10245" name="Picture 6" descr="round logo color.ai"/>
          <p:cNvPicPr>
            <a:picLocks noChangeAspect="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961313" y="4676775"/>
            <a:ext cx="1566862" cy="396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5129" r:id="rId1"/>
  </p:sldLayoutIdLst>
  <p:hf hdr="0" ftr="0" dt="0"/>
  <p:txStyles>
    <p:titleStyle>
      <a:lvl1pPr algn="l" defTabSz="457200" rtl="0" eaLnBrk="0" fontAlgn="base" hangingPunct="0">
        <a:spcBef>
          <a:spcPct val="0"/>
        </a:spcBef>
        <a:spcAft>
          <a:spcPct val="0"/>
        </a:spcAft>
        <a:defRPr sz="2800" kern="1200">
          <a:solidFill>
            <a:srgbClr val="E46C0A"/>
          </a:solidFill>
          <a:latin typeface="Arial"/>
          <a:ea typeface="MS PGothic" pitchFamily="34" charset="-128"/>
          <a:cs typeface="Arial"/>
        </a:defRPr>
      </a:lvl1pPr>
      <a:lvl2pPr algn="l" defTabSz="457200" rtl="0" eaLnBrk="0" fontAlgn="base" hangingPunct="0">
        <a:spcBef>
          <a:spcPct val="0"/>
        </a:spcBef>
        <a:spcAft>
          <a:spcPct val="0"/>
        </a:spcAft>
        <a:defRPr sz="2800">
          <a:solidFill>
            <a:srgbClr val="E46C0A"/>
          </a:solidFill>
          <a:latin typeface="Arial" charset="0"/>
          <a:ea typeface="MS PGothic" pitchFamily="34" charset="-128"/>
          <a:cs typeface="Arial" pitchFamily="34" charset="0"/>
        </a:defRPr>
      </a:lvl2pPr>
      <a:lvl3pPr algn="l" defTabSz="457200" rtl="0" eaLnBrk="0" fontAlgn="base" hangingPunct="0">
        <a:spcBef>
          <a:spcPct val="0"/>
        </a:spcBef>
        <a:spcAft>
          <a:spcPct val="0"/>
        </a:spcAft>
        <a:defRPr sz="2800">
          <a:solidFill>
            <a:srgbClr val="E46C0A"/>
          </a:solidFill>
          <a:latin typeface="Arial" charset="0"/>
          <a:ea typeface="MS PGothic" pitchFamily="34" charset="-128"/>
          <a:cs typeface="Arial" pitchFamily="34" charset="0"/>
        </a:defRPr>
      </a:lvl3pPr>
      <a:lvl4pPr algn="l" defTabSz="457200" rtl="0" eaLnBrk="0" fontAlgn="base" hangingPunct="0">
        <a:spcBef>
          <a:spcPct val="0"/>
        </a:spcBef>
        <a:spcAft>
          <a:spcPct val="0"/>
        </a:spcAft>
        <a:defRPr sz="2800">
          <a:solidFill>
            <a:srgbClr val="E46C0A"/>
          </a:solidFill>
          <a:latin typeface="Arial" charset="0"/>
          <a:ea typeface="MS PGothic" pitchFamily="34" charset="-128"/>
          <a:cs typeface="Arial" pitchFamily="34" charset="0"/>
        </a:defRPr>
      </a:lvl4pPr>
      <a:lvl5pPr algn="l" defTabSz="457200" rtl="0" eaLnBrk="0" fontAlgn="base" hangingPunct="0">
        <a:spcBef>
          <a:spcPct val="0"/>
        </a:spcBef>
        <a:spcAft>
          <a:spcPct val="0"/>
        </a:spcAft>
        <a:defRPr sz="2800">
          <a:solidFill>
            <a:srgbClr val="E46C0A"/>
          </a:solidFill>
          <a:latin typeface="Arial" charset="0"/>
          <a:ea typeface="MS PGothic" pitchFamily="34" charset="-128"/>
          <a:cs typeface="Arial" pitchFamily="34" charset="0"/>
        </a:defRPr>
      </a:lvl5pPr>
      <a:lvl6pPr marL="457200" algn="l" defTabSz="457200" rtl="0" fontAlgn="base">
        <a:spcBef>
          <a:spcPct val="0"/>
        </a:spcBef>
        <a:spcAft>
          <a:spcPct val="0"/>
        </a:spcAft>
        <a:defRPr sz="2800">
          <a:solidFill>
            <a:srgbClr val="E46C0A"/>
          </a:solidFill>
          <a:latin typeface="Arial" charset="0"/>
          <a:ea typeface="ＭＳ Ｐゴシック" charset="0"/>
        </a:defRPr>
      </a:lvl6pPr>
      <a:lvl7pPr marL="914400" algn="l" defTabSz="457200" rtl="0" fontAlgn="base">
        <a:spcBef>
          <a:spcPct val="0"/>
        </a:spcBef>
        <a:spcAft>
          <a:spcPct val="0"/>
        </a:spcAft>
        <a:defRPr sz="2800">
          <a:solidFill>
            <a:srgbClr val="E46C0A"/>
          </a:solidFill>
          <a:latin typeface="Arial" charset="0"/>
          <a:ea typeface="ＭＳ Ｐゴシック" charset="0"/>
        </a:defRPr>
      </a:lvl7pPr>
      <a:lvl8pPr marL="1371600" algn="l" defTabSz="457200" rtl="0" fontAlgn="base">
        <a:spcBef>
          <a:spcPct val="0"/>
        </a:spcBef>
        <a:spcAft>
          <a:spcPct val="0"/>
        </a:spcAft>
        <a:defRPr sz="2800">
          <a:solidFill>
            <a:srgbClr val="E46C0A"/>
          </a:solidFill>
          <a:latin typeface="Arial" charset="0"/>
          <a:ea typeface="ＭＳ Ｐゴシック" charset="0"/>
        </a:defRPr>
      </a:lvl8pPr>
      <a:lvl9pPr marL="1828800" algn="l" defTabSz="457200" rtl="0" fontAlgn="base">
        <a:spcBef>
          <a:spcPct val="0"/>
        </a:spcBef>
        <a:spcAft>
          <a:spcPct val="0"/>
        </a:spcAft>
        <a:defRPr sz="2800">
          <a:solidFill>
            <a:srgbClr val="E46C0A"/>
          </a:solidFill>
          <a:latin typeface="Arial" charset="0"/>
          <a:ea typeface="ＭＳ Ｐゴシック" charset="0"/>
        </a:defRPr>
      </a:lvl9pPr>
    </p:titleStyle>
    <p:bodyStyle>
      <a:lvl1pPr marL="342900" indent="-342900" algn="l" defTabSz="457200" rtl="0" eaLnBrk="0" fontAlgn="base" hangingPunct="0">
        <a:spcBef>
          <a:spcPct val="20000"/>
        </a:spcBef>
        <a:spcAft>
          <a:spcPct val="0"/>
        </a:spcAft>
        <a:buFont typeface="Arial" pitchFamily="34" charset="0"/>
        <a:buChar char="•"/>
        <a:defRPr sz="2000" kern="1200">
          <a:solidFill>
            <a:schemeClr val="tx1"/>
          </a:solidFill>
          <a:latin typeface="Arial"/>
          <a:ea typeface="MS PGothic" pitchFamily="34" charset="-128"/>
          <a:cs typeface="Arial"/>
        </a:defRPr>
      </a:lvl1pPr>
      <a:lvl2pPr marL="742950" indent="-285750" algn="l" defTabSz="457200" rtl="0" eaLnBrk="0" fontAlgn="base" hangingPunct="0">
        <a:spcBef>
          <a:spcPct val="20000"/>
        </a:spcBef>
        <a:spcAft>
          <a:spcPct val="0"/>
        </a:spcAft>
        <a:buFont typeface="Arial" pitchFamily="34" charset="0"/>
        <a:buChar char="–"/>
        <a:defRPr kern="1200">
          <a:solidFill>
            <a:schemeClr val="tx1"/>
          </a:solidFill>
          <a:latin typeface="Arial"/>
          <a:ea typeface="MS PGothic" pitchFamily="34" charset="-128"/>
          <a:cs typeface="Arial"/>
        </a:defRPr>
      </a:lvl2pPr>
      <a:lvl3pPr marL="1143000" indent="-228600" algn="l" defTabSz="457200" rtl="0" eaLnBrk="0" fontAlgn="base" hangingPunct="0">
        <a:spcBef>
          <a:spcPct val="20000"/>
        </a:spcBef>
        <a:spcAft>
          <a:spcPct val="0"/>
        </a:spcAft>
        <a:buFont typeface="Arial" pitchFamily="34" charset="0"/>
        <a:buChar char="•"/>
        <a:defRPr sz="1600" kern="1200">
          <a:solidFill>
            <a:schemeClr val="tx1"/>
          </a:solidFill>
          <a:latin typeface="Arial"/>
          <a:ea typeface="MS PGothic" pitchFamily="34" charset="-128"/>
          <a:cs typeface="Arial"/>
        </a:defRPr>
      </a:lvl3pPr>
      <a:lvl4pPr marL="1600200" indent="-228600" algn="l" defTabSz="457200" rtl="0" eaLnBrk="0" fontAlgn="base" hangingPunct="0">
        <a:spcBef>
          <a:spcPct val="20000"/>
        </a:spcBef>
        <a:spcAft>
          <a:spcPct val="0"/>
        </a:spcAft>
        <a:buFont typeface="Arial" pitchFamily="34" charset="0"/>
        <a:buChar char="–"/>
        <a:defRPr sz="1400" kern="1200">
          <a:solidFill>
            <a:schemeClr val="tx1"/>
          </a:solidFill>
          <a:latin typeface="Arial"/>
          <a:ea typeface="MS PGothic" pitchFamily="34" charset="-128"/>
          <a:cs typeface="Arial"/>
        </a:defRPr>
      </a:lvl4pPr>
      <a:lvl5pPr marL="2057400" indent="-228600" algn="l" defTabSz="457200" rtl="0" eaLnBrk="0" fontAlgn="base" hangingPunct="0">
        <a:spcBef>
          <a:spcPct val="20000"/>
        </a:spcBef>
        <a:spcAft>
          <a:spcPct val="0"/>
        </a:spcAft>
        <a:buFont typeface="Arial" pitchFamily="34" charset="0"/>
        <a:buChar char="»"/>
        <a:defRPr sz="1400" kern="1200">
          <a:solidFill>
            <a:schemeClr val="tx1"/>
          </a:solidFill>
          <a:latin typeface="Arial"/>
          <a:ea typeface="MS PGothic" pitchFamily="34"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cid:image001.png@01D125D8.330FEB60" TargetMode="External"/><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hyperlink" Target="http://www.slc.ca.gov/" TargetMode="External"/><Relationship Id="rId7" Type="http://schemas.openxmlformats.org/officeDocument/2006/relationships/hyperlink" Target="https://www.instagram.com/castatelands/" TargetMode="External"/><Relationship Id="rId2" Type="http://schemas.openxmlformats.org/officeDocument/2006/relationships/notesSlide" Target="../notesSlides/notesSlide3.xml"/><Relationship Id="rId1" Type="http://schemas.openxmlformats.org/officeDocument/2006/relationships/slideLayout" Target="../slideLayouts/slideLayout5.xml"/><Relationship Id="rId6" Type="http://schemas.openxmlformats.org/officeDocument/2006/relationships/image" Target="../media/image16.jpg"/><Relationship Id="rId5" Type="http://schemas.openxmlformats.org/officeDocument/2006/relationships/hyperlink" Target="https://twitter.com/CAStateLands" TargetMode="External"/><Relationship Id="rId10" Type="http://schemas.openxmlformats.org/officeDocument/2006/relationships/image" Target="../media/image18.png"/><Relationship Id="rId4" Type="http://schemas.openxmlformats.org/officeDocument/2006/relationships/hyperlink" Target="mailto:Staff.Name@slc.ca.gov" TargetMode="External"/><Relationship Id="rId9" Type="http://schemas.openxmlformats.org/officeDocument/2006/relationships/hyperlink" Target="https://www.youtube.com/channel/UCa-xUoPcJ4Ph7qWhnD4uQsQ"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txBox="1">
            <a:spLocks noGrp="1"/>
          </p:cNvSpPr>
          <p:nvPr>
            <p:ph type="title" idx="4294967295"/>
          </p:nvPr>
        </p:nvSpPr>
        <p:spPr>
          <a:xfrm>
            <a:off x="919163" y="431800"/>
            <a:ext cx="7808912" cy="95410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chemeClr val="accent5">
                    <a:lumMod val="50000"/>
                  </a:schemeClr>
                </a:solidFill>
                <a:effectLst/>
                <a:uLnTx/>
                <a:uFillTx/>
                <a:latin typeface="Century Gothic" panose="020B0502020202020204" pitchFamily="34" charset="0"/>
                <a:ea typeface="MS PGothic" charset="0"/>
              </a:rPr>
              <a:t>TOWN HALL:</a:t>
            </a:r>
          </a:p>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chemeClr val="accent5">
                    <a:lumMod val="50000"/>
                  </a:schemeClr>
                </a:solidFill>
                <a:effectLst/>
                <a:uLnTx/>
                <a:uFillTx/>
                <a:latin typeface="Century Gothic" panose="020B0502020202020204" pitchFamily="34" charset="0"/>
                <a:ea typeface="MS PGothic" charset="0"/>
              </a:rPr>
              <a:t>State Oversight of Crude Oil Pipelines</a:t>
            </a:r>
          </a:p>
        </p:txBody>
      </p:sp>
      <p:sp>
        <p:nvSpPr>
          <p:cNvPr id="13315" name="TextBox 2"/>
          <p:cNvSpPr txBox="1">
            <a:spLocks noChangeArrowheads="1"/>
          </p:cNvSpPr>
          <p:nvPr/>
        </p:nvSpPr>
        <p:spPr bwMode="auto">
          <a:xfrm>
            <a:off x="1884363" y="2270125"/>
            <a:ext cx="6843712"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Calibri" pitchFamily="34" charset="0"/>
                <a:ea typeface="MS PGothic" pitchFamily="34" charset="-128"/>
              </a:defRPr>
            </a:lvl1pPr>
            <a:lvl2pPr marL="742950" indent="-285750">
              <a:defRPr sz="2400">
                <a:solidFill>
                  <a:schemeClr val="tx1"/>
                </a:solidFill>
                <a:latin typeface="Calibri" pitchFamily="34" charset="0"/>
                <a:ea typeface="MS PGothic" pitchFamily="34" charset="-128"/>
              </a:defRPr>
            </a:lvl2pPr>
            <a:lvl3pPr marL="1143000" indent="-228600">
              <a:defRPr sz="2400">
                <a:solidFill>
                  <a:schemeClr val="tx1"/>
                </a:solidFill>
                <a:latin typeface="Calibri" pitchFamily="34" charset="0"/>
                <a:ea typeface="MS PGothic" pitchFamily="34" charset="-128"/>
              </a:defRPr>
            </a:lvl3pPr>
            <a:lvl4pPr marL="1600200" indent="-228600">
              <a:defRPr sz="2400">
                <a:solidFill>
                  <a:schemeClr val="tx1"/>
                </a:solidFill>
                <a:latin typeface="Calibri" pitchFamily="34" charset="0"/>
                <a:ea typeface="MS PGothic" pitchFamily="34" charset="-128"/>
              </a:defRPr>
            </a:lvl4pPr>
            <a:lvl5pPr marL="2057400" indent="-228600">
              <a:defRPr sz="2400">
                <a:solidFill>
                  <a:schemeClr val="tx1"/>
                </a:solidFill>
                <a:latin typeface="Calibri"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algn="r"/>
            <a:r>
              <a:rPr lang="en-US" altLang="en-US" dirty="0">
                <a:latin typeface="Century Gothic" panose="020B0502020202020204" pitchFamily="34" charset="0"/>
                <a:cs typeface="Arial" pitchFamily="34" charset="0"/>
              </a:rPr>
              <a:t>CALIFORNIA STATE LANDS COMMISSION</a:t>
            </a:r>
          </a:p>
        </p:txBody>
      </p:sp>
      <p:sp>
        <p:nvSpPr>
          <p:cNvPr id="13316" name="TextBox 2"/>
          <p:cNvSpPr txBox="1">
            <a:spLocks noChangeArrowheads="1"/>
          </p:cNvSpPr>
          <p:nvPr/>
        </p:nvSpPr>
        <p:spPr bwMode="auto">
          <a:xfrm>
            <a:off x="1860550" y="1870075"/>
            <a:ext cx="6843713" cy="40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Calibri" pitchFamily="34" charset="0"/>
                <a:ea typeface="MS PGothic" pitchFamily="34" charset="-128"/>
              </a:defRPr>
            </a:lvl1pPr>
            <a:lvl2pPr marL="742950" indent="-285750">
              <a:defRPr sz="2400">
                <a:solidFill>
                  <a:schemeClr val="tx1"/>
                </a:solidFill>
                <a:latin typeface="Calibri" pitchFamily="34" charset="0"/>
                <a:ea typeface="MS PGothic" pitchFamily="34" charset="-128"/>
              </a:defRPr>
            </a:lvl2pPr>
            <a:lvl3pPr marL="1143000" indent="-228600">
              <a:defRPr sz="2400">
                <a:solidFill>
                  <a:schemeClr val="tx1"/>
                </a:solidFill>
                <a:latin typeface="Calibri" pitchFamily="34" charset="0"/>
                <a:ea typeface="MS PGothic" pitchFamily="34" charset="-128"/>
              </a:defRPr>
            </a:lvl3pPr>
            <a:lvl4pPr marL="1600200" indent="-228600">
              <a:defRPr sz="2400">
                <a:solidFill>
                  <a:schemeClr val="tx1"/>
                </a:solidFill>
                <a:latin typeface="Calibri" pitchFamily="34" charset="0"/>
                <a:ea typeface="MS PGothic" pitchFamily="34" charset="-128"/>
              </a:defRPr>
            </a:lvl4pPr>
            <a:lvl5pPr marL="2057400" indent="-228600">
              <a:defRPr sz="2400">
                <a:solidFill>
                  <a:schemeClr val="tx1"/>
                </a:solidFill>
                <a:latin typeface="Calibri"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algn="r"/>
            <a:r>
              <a:rPr lang="en-US" altLang="en-US" sz="2000" dirty="0">
                <a:latin typeface="Century Gothic" panose="020B0502020202020204" pitchFamily="34" charset="0"/>
                <a:cs typeface="Arial" pitchFamily="34" charset="0"/>
              </a:rPr>
              <a:t>March 13, 2025</a:t>
            </a:r>
          </a:p>
        </p:txBody>
      </p:sp>
    </p:spTree>
  </p:cSld>
  <p:clrMapOvr>
    <a:masterClrMapping/>
  </p:clrMapOvr>
  <p:transition spd="slow">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5">
            <a:extLst>
              <a:ext uri="{FF2B5EF4-FFF2-40B4-BE49-F238E27FC236}">
                <a16:creationId xmlns:a16="http://schemas.microsoft.com/office/drawing/2014/main" id="{930E2662-8A68-4DC3-9B53-ED2884FCA215}"/>
              </a:ext>
            </a:extLst>
          </p:cNvPr>
          <p:cNvSpPr>
            <a:spLocks noGrp="1"/>
          </p:cNvSpPr>
          <p:nvPr>
            <p:ph type="title"/>
          </p:nvPr>
        </p:nvSpPr>
        <p:spPr>
          <a:xfrm>
            <a:off x="518160" y="485140"/>
            <a:ext cx="8229600" cy="533400"/>
          </a:xfrm>
        </p:spPr>
        <p:txBody>
          <a:bodyPr/>
          <a:lstStyle/>
          <a:p>
            <a:pPr eaLnBrk="1" hangingPunct="1">
              <a:defRPr/>
            </a:pPr>
            <a:r>
              <a:rPr lang="en-US" sz="3000" dirty="0">
                <a:solidFill>
                  <a:srgbClr val="215968"/>
                </a:solidFill>
                <a:latin typeface="Century Gothic" panose="020B0502020202020204" pitchFamily="34" charset="0"/>
                <a:ea typeface="ＭＳ Ｐゴシック" charset="0"/>
              </a:rPr>
              <a:t>ABOUT THE STATE LANDS COMMISSION</a:t>
            </a:r>
            <a:endParaRPr lang="en-US" sz="2400" b="0" dirty="0">
              <a:solidFill>
                <a:schemeClr val="tx1">
                  <a:lumMod val="75000"/>
                  <a:lumOff val="25000"/>
                </a:schemeClr>
              </a:solidFill>
              <a:latin typeface="Arial" charset="0"/>
              <a:ea typeface="ＭＳ Ｐゴシック" charset="0"/>
            </a:endParaRPr>
          </a:p>
        </p:txBody>
      </p:sp>
      <p:pic>
        <p:nvPicPr>
          <p:cNvPr id="3" name="Picture 2" descr="General location of State Lands Commission area of jurisdiction.">
            <a:extLst>
              <a:ext uri="{FF2B5EF4-FFF2-40B4-BE49-F238E27FC236}">
                <a16:creationId xmlns:a16="http://schemas.microsoft.com/office/drawing/2014/main" id="{45BD1372-9A95-FE7C-D435-BE2743BFA200}"/>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45233" y="563384"/>
            <a:ext cx="3699405" cy="4341197"/>
          </a:xfrm>
          <a:prstGeom prst="rect">
            <a:avLst/>
          </a:prstGeom>
          <a:noFill/>
          <a:ln>
            <a:noFill/>
          </a:ln>
        </p:spPr>
      </p:pic>
      <p:pic>
        <p:nvPicPr>
          <p:cNvPr id="2" name="Picture 1" descr="SLChiefSturzenacker">
            <a:extLst>
              <a:ext uri="{FF2B5EF4-FFF2-40B4-BE49-F238E27FC236}">
                <a16:creationId xmlns:a16="http://schemas.microsoft.com/office/drawing/2014/main" id="{1F512B87-552F-ECEB-7A2E-E0102A846E5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50904" y="1077744"/>
            <a:ext cx="2890590" cy="3477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5" name="Slide Number Placeholder 2">
            <a:extLst>
              <a:ext uri="{C183D7F6-B498-43B3-948B-1728B52AA6E4}">
                <adec:decorative xmlns:adec="http://schemas.microsoft.com/office/drawing/2017/decorative" val="1"/>
              </a:ext>
            </a:extLst>
          </p:cNvPr>
          <p:cNvSpPr>
            <a:spLocks noGrp="1"/>
          </p:cNvSpPr>
          <p:nvPr>
            <p:ph type="sldNum" sz="quarter" idx="10"/>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Calibri" pitchFamily="34" charset="0"/>
                <a:ea typeface="MS PGothic" pitchFamily="34" charset="-128"/>
              </a:defRPr>
            </a:lvl1pPr>
            <a:lvl2pPr marL="742950" indent="-285750">
              <a:defRPr sz="2400">
                <a:solidFill>
                  <a:schemeClr val="tx1"/>
                </a:solidFill>
                <a:latin typeface="Calibri" pitchFamily="34" charset="0"/>
                <a:ea typeface="MS PGothic" pitchFamily="34" charset="-128"/>
              </a:defRPr>
            </a:lvl2pPr>
            <a:lvl3pPr marL="1143000" indent="-228600">
              <a:defRPr sz="2400">
                <a:solidFill>
                  <a:schemeClr val="tx1"/>
                </a:solidFill>
                <a:latin typeface="Calibri" pitchFamily="34" charset="0"/>
                <a:ea typeface="MS PGothic" pitchFamily="34" charset="-128"/>
              </a:defRPr>
            </a:lvl3pPr>
            <a:lvl4pPr marL="1600200" indent="-228600">
              <a:defRPr sz="2400">
                <a:solidFill>
                  <a:schemeClr val="tx1"/>
                </a:solidFill>
                <a:latin typeface="Calibri" pitchFamily="34" charset="0"/>
                <a:ea typeface="MS PGothic" pitchFamily="34" charset="-128"/>
              </a:defRPr>
            </a:lvl4pPr>
            <a:lvl5pPr marL="2057400" indent="-228600">
              <a:defRPr sz="2400">
                <a:solidFill>
                  <a:schemeClr val="tx1"/>
                </a:solidFill>
                <a:latin typeface="Calibri"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Calibri" pitchFamily="34" charset="0"/>
                <a:ea typeface="MS PGothic" pitchFamily="34" charset="-128"/>
              </a:defRPr>
            </a:lvl9pPr>
          </a:lstStyle>
          <a:p>
            <a:fld id="{2823B166-FA60-4245-837D-F86678019DB1}" type="slidenum">
              <a:rPr lang="en-US" altLang="en-US" sz="1200">
                <a:solidFill>
                  <a:schemeClr val="bg1"/>
                </a:solidFill>
              </a:rPr>
              <a:pPr/>
              <a:t>2</a:t>
            </a:fld>
            <a:endParaRPr lang="en-US" altLang="en-US" sz="1200">
              <a:solidFill>
                <a:schemeClr val="bg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612A1E-DE5D-C989-4236-59485C793B64}"/>
            </a:ext>
          </a:extLst>
        </p:cNvPr>
        <p:cNvGrpSpPr/>
        <p:nvPr/>
      </p:nvGrpSpPr>
      <p:grpSpPr>
        <a:xfrm>
          <a:off x="0" y="0"/>
          <a:ext cx="0" cy="0"/>
          <a:chOff x="0" y="0"/>
          <a:chExt cx="0" cy="0"/>
        </a:xfrm>
      </p:grpSpPr>
      <p:sp>
        <p:nvSpPr>
          <p:cNvPr id="9" name="Title 5">
            <a:extLst>
              <a:ext uri="{FF2B5EF4-FFF2-40B4-BE49-F238E27FC236}">
                <a16:creationId xmlns:a16="http://schemas.microsoft.com/office/drawing/2014/main" id="{5ADCE024-2CD1-EF55-9802-B302E3FCA5E5}"/>
              </a:ext>
            </a:extLst>
          </p:cNvPr>
          <p:cNvSpPr>
            <a:spLocks noGrp="1"/>
          </p:cNvSpPr>
          <p:nvPr>
            <p:ph type="title"/>
          </p:nvPr>
        </p:nvSpPr>
        <p:spPr>
          <a:xfrm>
            <a:off x="518160" y="485140"/>
            <a:ext cx="8229600" cy="533400"/>
          </a:xfrm>
        </p:spPr>
        <p:txBody>
          <a:bodyPr/>
          <a:lstStyle/>
          <a:p>
            <a:pPr eaLnBrk="1" hangingPunct="1">
              <a:defRPr/>
            </a:pPr>
            <a:r>
              <a:rPr lang="en-US" sz="3000" dirty="0">
                <a:solidFill>
                  <a:srgbClr val="215968"/>
                </a:solidFill>
                <a:latin typeface="Century Gothic" panose="020B0502020202020204" pitchFamily="34" charset="0"/>
                <a:ea typeface="ＭＳ Ｐゴシック" charset="0"/>
              </a:rPr>
              <a:t>CALIFORINA STATE LANDS COMMISSIONERS</a:t>
            </a:r>
            <a:endParaRPr lang="en-US" sz="2400" dirty="0">
              <a:solidFill>
                <a:schemeClr val="tx1">
                  <a:lumMod val="75000"/>
                  <a:lumOff val="25000"/>
                </a:schemeClr>
              </a:solidFill>
              <a:latin typeface="Arial" charset="0"/>
              <a:ea typeface="ＭＳ Ｐゴシック" charset="0"/>
            </a:endParaRPr>
          </a:p>
        </p:txBody>
      </p:sp>
      <p:pic>
        <p:nvPicPr>
          <p:cNvPr id="6" name="Picture 5" descr="Eleni Kounalakis, Lieutenant Governor">
            <a:extLst>
              <a:ext uri="{FF2B5EF4-FFF2-40B4-BE49-F238E27FC236}">
                <a16:creationId xmlns:a16="http://schemas.microsoft.com/office/drawing/2014/main" id="{7369CFFC-98EF-466A-669D-3F3AB53B72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8160" y="1242684"/>
            <a:ext cx="2261632" cy="2414916"/>
          </a:xfrm>
          <a:prstGeom prst="rect">
            <a:avLst/>
          </a:prstGeom>
        </p:spPr>
      </p:pic>
      <p:sp>
        <p:nvSpPr>
          <p:cNvPr id="8" name="Content Placeholder 2">
            <a:extLst>
              <a:ext uri="{FF2B5EF4-FFF2-40B4-BE49-F238E27FC236}">
                <a16:creationId xmlns:a16="http://schemas.microsoft.com/office/drawing/2014/main" id="{F6E9D559-0ED5-1225-C3FC-0E479E816E36}"/>
              </a:ext>
            </a:extLst>
          </p:cNvPr>
          <p:cNvSpPr txBox="1">
            <a:spLocks/>
          </p:cNvSpPr>
          <p:nvPr/>
        </p:nvSpPr>
        <p:spPr>
          <a:xfrm>
            <a:off x="620276" y="3765335"/>
            <a:ext cx="2057400" cy="646645"/>
          </a:xfrm>
          <a:prstGeom prst="rect">
            <a:avLst/>
          </a:prstGeom>
        </p:spPr>
        <p:txBody>
          <a:bodyPr vert="horz" lIns="91440" tIns="45720" rIns="91440" bIns="45720" rtlCol="0">
            <a:normAutofit fontScale="85000" lnSpcReduction="10000"/>
          </a:bodyPr>
          <a:lst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a:lstStyle>
          <a:p>
            <a:pPr marL="0" indent="0" algn="ctr">
              <a:buFont typeface="Arial" pitchFamily="34" charset="0"/>
              <a:buNone/>
            </a:pPr>
            <a:r>
              <a:rPr lang="en-US" sz="1600" dirty="0">
                <a:solidFill>
                  <a:schemeClr val="tx1"/>
                </a:solidFill>
                <a:latin typeface="Century Gothic" panose="020B0502020202020204" pitchFamily="34" charset="0"/>
              </a:rPr>
              <a:t>Lieutenant Governor</a:t>
            </a:r>
          </a:p>
          <a:p>
            <a:pPr marL="0" indent="0" algn="ctr">
              <a:buFont typeface="Arial" pitchFamily="34" charset="0"/>
              <a:buNone/>
            </a:pPr>
            <a:r>
              <a:rPr lang="en-US" sz="1600" dirty="0">
                <a:solidFill>
                  <a:schemeClr val="tx1"/>
                </a:solidFill>
                <a:latin typeface="Century Gothic" panose="020B0502020202020204" pitchFamily="34" charset="0"/>
              </a:rPr>
              <a:t>Eleni </a:t>
            </a:r>
            <a:r>
              <a:rPr lang="en-US" sz="1600" dirty="0" err="1">
                <a:solidFill>
                  <a:schemeClr val="tx1"/>
                </a:solidFill>
                <a:latin typeface="Century Gothic" panose="020B0502020202020204" pitchFamily="34" charset="0"/>
              </a:rPr>
              <a:t>Kounalakis</a:t>
            </a:r>
            <a:endParaRPr lang="en-US" sz="1600" dirty="0">
              <a:solidFill>
                <a:schemeClr val="tx1"/>
              </a:solidFill>
              <a:latin typeface="Century Gothic" panose="020B0502020202020204" pitchFamily="34" charset="0"/>
            </a:endParaRPr>
          </a:p>
        </p:txBody>
      </p:sp>
      <p:pic>
        <p:nvPicPr>
          <p:cNvPr id="12" name="Picture 2" descr="Controller Malia M. Cohen">
            <a:extLst>
              <a:ext uri="{FF2B5EF4-FFF2-40B4-BE49-F238E27FC236}">
                <a16:creationId xmlns:a16="http://schemas.microsoft.com/office/drawing/2014/main" id="{ABB4BE36-EABA-863C-1408-30710BDAA5E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478" r="4571"/>
          <a:stretch/>
        </p:blipFill>
        <p:spPr bwMode="auto">
          <a:xfrm>
            <a:off x="3194288" y="1224423"/>
            <a:ext cx="2261632" cy="2433177"/>
          </a:xfrm>
          <a:prstGeom prst="rect">
            <a:avLst/>
          </a:prstGeom>
          <a:noFill/>
          <a:extLst>
            <a:ext uri="{909E8E84-426E-40DD-AFC4-6F175D3DCCD1}">
              <a14:hiddenFill xmlns:a14="http://schemas.microsoft.com/office/drawing/2010/main">
                <a:solidFill>
                  <a:srgbClr val="FFFFFF"/>
                </a:solidFill>
              </a14:hiddenFill>
            </a:ext>
          </a:extLst>
        </p:spPr>
      </p:pic>
      <p:sp>
        <p:nvSpPr>
          <p:cNvPr id="11" name="Content Placeholder 2">
            <a:extLst>
              <a:ext uri="{FF2B5EF4-FFF2-40B4-BE49-F238E27FC236}">
                <a16:creationId xmlns:a16="http://schemas.microsoft.com/office/drawing/2014/main" id="{3F6C0E13-17FE-EBAB-80B5-7095F4018DC5}"/>
              </a:ext>
            </a:extLst>
          </p:cNvPr>
          <p:cNvSpPr txBox="1">
            <a:spLocks/>
          </p:cNvSpPr>
          <p:nvPr/>
        </p:nvSpPr>
        <p:spPr>
          <a:xfrm>
            <a:off x="3296404" y="3779521"/>
            <a:ext cx="2057400" cy="646645"/>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a:lstStyle>
          <a:p>
            <a:pPr marL="0" indent="0" algn="ctr">
              <a:buFont typeface="Arial" pitchFamily="34" charset="0"/>
              <a:buNone/>
            </a:pPr>
            <a:r>
              <a:rPr lang="en-US" sz="1400" dirty="0">
                <a:solidFill>
                  <a:schemeClr val="tx1"/>
                </a:solidFill>
                <a:latin typeface="Century Gothic" panose="020B0502020202020204" pitchFamily="34" charset="0"/>
              </a:rPr>
              <a:t>State Controller</a:t>
            </a:r>
          </a:p>
          <a:p>
            <a:pPr marL="0" indent="0" algn="ctr">
              <a:buFont typeface="Arial" pitchFamily="34" charset="0"/>
              <a:buNone/>
            </a:pPr>
            <a:r>
              <a:rPr lang="en-US" sz="1400" dirty="0">
                <a:solidFill>
                  <a:schemeClr val="tx1"/>
                </a:solidFill>
                <a:latin typeface="Century Gothic" panose="020B0502020202020204" pitchFamily="34" charset="0"/>
              </a:rPr>
              <a:t>Malia Cohen</a:t>
            </a:r>
          </a:p>
        </p:txBody>
      </p:sp>
      <p:pic>
        <p:nvPicPr>
          <p:cNvPr id="7" name="Picture 6" descr="Joe Stephenshaw, Director of the Department of Finance">
            <a:extLst>
              <a:ext uri="{FF2B5EF4-FFF2-40B4-BE49-F238E27FC236}">
                <a16:creationId xmlns:a16="http://schemas.microsoft.com/office/drawing/2014/main" id="{150B1800-137E-51C2-7071-F536606A6A87}"/>
              </a:ext>
            </a:extLst>
          </p:cNvPr>
          <p:cNvPicPr>
            <a:picLocks noChangeAspect="1"/>
          </p:cNvPicPr>
          <p:nvPr/>
        </p:nvPicPr>
        <p:blipFill>
          <a:blip r:embed="rId4"/>
          <a:srcRect b="7057"/>
          <a:stretch/>
        </p:blipFill>
        <p:spPr>
          <a:xfrm>
            <a:off x="6088380" y="1242685"/>
            <a:ext cx="1964693" cy="2433177"/>
          </a:xfrm>
          <a:prstGeom prst="rect">
            <a:avLst/>
          </a:prstGeom>
        </p:spPr>
      </p:pic>
      <p:sp>
        <p:nvSpPr>
          <p:cNvPr id="10" name="Content Placeholder 2">
            <a:extLst>
              <a:ext uri="{FF2B5EF4-FFF2-40B4-BE49-F238E27FC236}">
                <a16:creationId xmlns:a16="http://schemas.microsoft.com/office/drawing/2014/main" id="{D2B15092-3949-A4CB-57D7-9A3241625302}"/>
              </a:ext>
            </a:extLst>
          </p:cNvPr>
          <p:cNvSpPr txBox="1">
            <a:spLocks/>
          </p:cNvSpPr>
          <p:nvPr/>
        </p:nvSpPr>
        <p:spPr>
          <a:xfrm>
            <a:off x="5794031" y="3833658"/>
            <a:ext cx="2553390" cy="538369"/>
          </a:xfrm>
          <a:prstGeom prst="rect">
            <a:avLst/>
          </a:prstGeom>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a:lstStyle>
          <a:p>
            <a:pPr marL="0" indent="0" algn="ctr">
              <a:buFont typeface="Arial" pitchFamily="34" charset="0"/>
              <a:buNone/>
            </a:pPr>
            <a:r>
              <a:rPr lang="en-US" sz="1400" dirty="0">
                <a:solidFill>
                  <a:schemeClr val="tx1"/>
                </a:solidFill>
                <a:latin typeface="Century Gothic" panose="020B0502020202020204" pitchFamily="34" charset="0"/>
              </a:rPr>
              <a:t>Director, Dept. of Finance</a:t>
            </a:r>
          </a:p>
          <a:p>
            <a:pPr marL="0" indent="0" algn="ctr">
              <a:buFont typeface="Arial" pitchFamily="34" charset="0"/>
              <a:buNone/>
            </a:pPr>
            <a:r>
              <a:rPr lang="en-US" sz="1400" dirty="0">
                <a:solidFill>
                  <a:schemeClr val="tx1"/>
                </a:solidFill>
                <a:latin typeface="Century Gothic" panose="020B0502020202020204" pitchFamily="34" charset="0"/>
              </a:rPr>
              <a:t>Joe </a:t>
            </a:r>
            <a:r>
              <a:rPr lang="en-US" sz="1400" dirty="0" err="1">
                <a:solidFill>
                  <a:schemeClr val="tx1"/>
                </a:solidFill>
                <a:latin typeface="Century Gothic" panose="020B0502020202020204" pitchFamily="34" charset="0"/>
              </a:rPr>
              <a:t>Stephenshaw</a:t>
            </a:r>
            <a:endParaRPr lang="en-US" sz="1400" dirty="0">
              <a:solidFill>
                <a:schemeClr val="tx1"/>
              </a:solidFill>
              <a:latin typeface="Century Gothic" panose="020B0502020202020204" pitchFamily="34" charset="0"/>
            </a:endParaRPr>
          </a:p>
        </p:txBody>
      </p:sp>
      <p:sp>
        <p:nvSpPr>
          <p:cNvPr id="21505" name="Slide Number Placeholder 2">
            <a:extLst>
              <a:ext uri="{FF2B5EF4-FFF2-40B4-BE49-F238E27FC236}">
                <a16:creationId xmlns:a16="http://schemas.microsoft.com/office/drawing/2014/main" id="{AFF73367-0912-C5FB-0F6F-D482380E050D}"/>
              </a:ext>
              <a:ext uri="{C183D7F6-B498-43B3-948B-1728B52AA6E4}">
                <adec:decorative xmlns:adec="http://schemas.microsoft.com/office/drawing/2017/decorative" val="1"/>
              </a:ext>
            </a:extLst>
          </p:cNvPr>
          <p:cNvSpPr>
            <a:spLocks noGrp="1"/>
          </p:cNvSpPr>
          <p:nvPr>
            <p:ph type="sldNum" sz="quarter" idx="10"/>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itchFamily="34" charset="0"/>
                <a:ea typeface="MS PGothic" pitchFamily="34" charset="-128"/>
              </a:defRPr>
            </a:lvl1pPr>
            <a:lvl2pPr marL="742950" indent="-285750">
              <a:defRPr sz="2400">
                <a:solidFill>
                  <a:schemeClr val="tx1"/>
                </a:solidFill>
                <a:latin typeface="Calibri" pitchFamily="34" charset="0"/>
                <a:ea typeface="MS PGothic" pitchFamily="34" charset="-128"/>
              </a:defRPr>
            </a:lvl2pPr>
            <a:lvl3pPr marL="1143000" indent="-228600">
              <a:defRPr sz="2400">
                <a:solidFill>
                  <a:schemeClr val="tx1"/>
                </a:solidFill>
                <a:latin typeface="Calibri" pitchFamily="34" charset="0"/>
                <a:ea typeface="MS PGothic" pitchFamily="34" charset="-128"/>
              </a:defRPr>
            </a:lvl3pPr>
            <a:lvl4pPr marL="1600200" indent="-228600">
              <a:defRPr sz="2400">
                <a:solidFill>
                  <a:schemeClr val="tx1"/>
                </a:solidFill>
                <a:latin typeface="Calibri" pitchFamily="34" charset="0"/>
                <a:ea typeface="MS PGothic" pitchFamily="34" charset="-128"/>
              </a:defRPr>
            </a:lvl4pPr>
            <a:lvl5pPr marL="2057400" indent="-228600">
              <a:defRPr sz="2400">
                <a:solidFill>
                  <a:schemeClr val="tx1"/>
                </a:solidFill>
                <a:latin typeface="Calibri"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Calibri" pitchFamily="34" charset="0"/>
                <a:ea typeface="MS PGothic" pitchFamily="34" charset="-128"/>
              </a:defRPr>
            </a:lvl9pPr>
          </a:lstStyle>
          <a:p>
            <a:fld id="{2823B166-FA60-4245-837D-F86678019DB1}" type="slidenum">
              <a:rPr lang="en-US" altLang="en-US" sz="1200">
                <a:solidFill>
                  <a:schemeClr val="bg1"/>
                </a:solidFill>
              </a:rPr>
              <a:pPr/>
              <a:t>3</a:t>
            </a:fld>
            <a:endParaRPr lang="en-US" altLang="en-US" sz="1200">
              <a:solidFill>
                <a:schemeClr val="bg1"/>
              </a:solidFill>
            </a:endParaRPr>
          </a:p>
        </p:txBody>
      </p:sp>
    </p:spTree>
    <p:extLst>
      <p:ext uri="{BB962C8B-B14F-4D97-AF65-F5344CB8AC3E}">
        <p14:creationId xmlns:p14="http://schemas.microsoft.com/office/powerpoint/2010/main" val="28209313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ECFA2B-73CB-198E-33E5-78ACFD23F245}"/>
            </a:ext>
          </a:extLst>
        </p:cNvPr>
        <p:cNvGrpSpPr/>
        <p:nvPr/>
      </p:nvGrpSpPr>
      <p:grpSpPr>
        <a:xfrm>
          <a:off x="0" y="0"/>
          <a:ext cx="0" cy="0"/>
          <a:chOff x="0" y="0"/>
          <a:chExt cx="0" cy="0"/>
        </a:xfrm>
      </p:grpSpPr>
      <p:sp>
        <p:nvSpPr>
          <p:cNvPr id="21505" name="Slide Number Placeholder 2">
            <a:extLst>
              <a:ext uri="{FF2B5EF4-FFF2-40B4-BE49-F238E27FC236}">
                <a16:creationId xmlns:a16="http://schemas.microsoft.com/office/drawing/2014/main" id="{5DB0EB23-092F-45F2-9524-4BCBA7F74D7D}"/>
              </a:ext>
              <a:ext uri="{C183D7F6-B498-43B3-948B-1728B52AA6E4}">
                <adec:decorative xmlns:adec="http://schemas.microsoft.com/office/drawing/2017/decorative" val="1"/>
              </a:ext>
            </a:extLst>
          </p:cNvPr>
          <p:cNvSpPr>
            <a:spLocks noGrp="1"/>
          </p:cNvSpPr>
          <p:nvPr>
            <p:ph type="sldNum" sz="quarter" idx="10"/>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Calibri" pitchFamily="34" charset="0"/>
                <a:ea typeface="MS PGothic" pitchFamily="34" charset="-128"/>
              </a:defRPr>
            </a:lvl1pPr>
            <a:lvl2pPr marL="742950" indent="-285750">
              <a:defRPr sz="2400">
                <a:solidFill>
                  <a:schemeClr val="tx1"/>
                </a:solidFill>
                <a:latin typeface="Calibri" pitchFamily="34" charset="0"/>
                <a:ea typeface="MS PGothic" pitchFamily="34" charset="-128"/>
              </a:defRPr>
            </a:lvl2pPr>
            <a:lvl3pPr marL="1143000" indent="-228600">
              <a:defRPr sz="2400">
                <a:solidFill>
                  <a:schemeClr val="tx1"/>
                </a:solidFill>
                <a:latin typeface="Calibri" pitchFamily="34" charset="0"/>
                <a:ea typeface="MS PGothic" pitchFamily="34" charset="-128"/>
              </a:defRPr>
            </a:lvl3pPr>
            <a:lvl4pPr marL="1600200" indent="-228600">
              <a:defRPr sz="2400">
                <a:solidFill>
                  <a:schemeClr val="tx1"/>
                </a:solidFill>
                <a:latin typeface="Calibri" pitchFamily="34" charset="0"/>
                <a:ea typeface="MS PGothic" pitchFamily="34" charset="-128"/>
              </a:defRPr>
            </a:lvl4pPr>
            <a:lvl5pPr marL="2057400" indent="-228600">
              <a:defRPr sz="2400">
                <a:solidFill>
                  <a:schemeClr val="tx1"/>
                </a:solidFill>
                <a:latin typeface="Calibri"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Calibri" pitchFamily="34" charset="0"/>
                <a:ea typeface="MS PGothic" pitchFamily="34" charset="-128"/>
              </a:defRPr>
            </a:lvl9pPr>
          </a:lstStyle>
          <a:p>
            <a:fld id="{2823B166-FA60-4245-837D-F86678019DB1}" type="slidenum">
              <a:rPr lang="en-US" altLang="en-US" sz="1200">
                <a:solidFill>
                  <a:schemeClr val="bg1"/>
                </a:solidFill>
              </a:rPr>
              <a:pPr/>
              <a:t>4</a:t>
            </a:fld>
            <a:endParaRPr lang="en-US" altLang="en-US" sz="1200">
              <a:solidFill>
                <a:schemeClr val="bg1"/>
              </a:solidFill>
            </a:endParaRPr>
          </a:p>
        </p:txBody>
      </p:sp>
      <p:sp>
        <p:nvSpPr>
          <p:cNvPr id="9" name="Title 5">
            <a:extLst>
              <a:ext uri="{FF2B5EF4-FFF2-40B4-BE49-F238E27FC236}">
                <a16:creationId xmlns:a16="http://schemas.microsoft.com/office/drawing/2014/main" id="{03D3D00D-EE31-8A29-8529-B0C111DD6BD1}"/>
              </a:ext>
            </a:extLst>
          </p:cNvPr>
          <p:cNvSpPr>
            <a:spLocks noGrp="1"/>
          </p:cNvSpPr>
          <p:nvPr>
            <p:ph type="title"/>
          </p:nvPr>
        </p:nvSpPr>
        <p:spPr>
          <a:xfrm>
            <a:off x="518160" y="485140"/>
            <a:ext cx="8229600" cy="533400"/>
          </a:xfrm>
        </p:spPr>
        <p:txBody>
          <a:bodyPr/>
          <a:lstStyle/>
          <a:p>
            <a:pPr eaLnBrk="1" hangingPunct="1">
              <a:defRPr/>
            </a:pPr>
            <a:r>
              <a:rPr lang="en-US" sz="3000" dirty="0">
                <a:solidFill>
                  <a:srgbClr val="215968"/>
                </a:solidFill>
                <a:latin typeface="Century Gothic" panose="020B0502020202020204" pitchFamily="34" charset="0"/>
                <a:ea typeface="ＭＳ Ｐゴシック" charset="0"/>
              </a:rPr>
              <a:t>LAND AND RESOURCE TRUST MANAGER</a:t>
            </a:r>
            <a:endParaRPr lang="en-US" sz="2400" dirty="0">
              <a:solidFill>
                <a:schemeClr val="tx1">
                  <a:lumMod val="75000"/>
                  <a:lumOff val="25000"/>
                </a:schemeClr>
              </a:solidFill>
              <a:latin typeface="Arial" charset="0"/>
              <a:ea typeface="ＭＳ Ｐゴシック" charset="0"/>
            </a:endParaRPr>
          </a:p>
        </p:txBody>
      </p:sp>
      <p:pic>
        <p:nvPicPr>
          <p:cNvPr id="2" name="Picture 1" descr="cid:image001.png@01D125D8.330FEB60">
            <a:extLst>
              <a:ext uri="{FF2B5EF4-FFF2-40B4-BE49-F238E27FC236}">
                <a16:creationId xmlns:a16="http://schemas.microsoft.com/office/drawing/2014/main" id="{9EFE9638-28E5-3CB3-8959-7E0F3583F832}"/>
              </a:ext>
            </a:extLst>
          </p:cNvPr>
          <p:cNvPicPr/>
          <p:nvPr/>
        </p:nvPicPr>
        <p:blipFill rotWithShape="1">
          <a:blip r:embed="rId2" r:link="rId3">
            <a:extLst>
              <a:ext uri="{28A0092B-C50C-407E-A947-70E740481C1C}">
                <a14:useLocalDpi xmlns:a14="http://schemas.microsoft.com/office/drawing/2010/main" val="0"/>
              </a:ext>
            </a:extLst>
          </a:blip>
          <a:srcRect t="-1"/>
          <a:stretch>
            <a:fillRect/>
          </a:stretch>
        </p:blipFill>
        <p:spPr bwMode="auto">
          <a:xfrm>
            <a:off x="1748790" y="1272540"/>
            <a:ext cx="5646420" cy="3215639"/>
          </a:xfrm>
          <a:prstGeom prst="ellipse">
            <a:avLst/>
          </a:prstGeom>
          <a:ln>
            <a:noFill/>
          </a:ln>
          <a:effectLst>
            <a:innerShdw blurRad="63500" dist="50800" dir="5400000">
              <a:prstClr val="black"/>
            </a:innerShdw>
          </a:effectLst>
          <a:extLst>
            <a:ext uri="{53640926-AAD7-44d8-BBD7-CCE9431645EC}">
              <a14:shadowObscured xmlns:a14="http://schemas.microsoft.com/office/drawing/2010/main" xmlns=""/>
            </a:ext>
          </a:extLst>
        </p:spPr>
      </p:pic>
    </p:spTree>
    <p:extLst>
      <p:ext uri="{BB962C8B-B14F-4D97-AF65-F5344CB8AC3E}">
        <p14:creationId xmlns:p14="http://schemas.microsoft.com/office/powerpoint/2010/main" val="34219135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F5BE95-4DD1-6A3B-3CC6-C75CBCCF6784}"/>
            </a:ext>
          </a:extLst>
        </p:cNvPr>
        <p:cNvGrpSpPr/>
        <p:nvPr/>
      </p:nvGrpSpPr>
      <p:grpSpPr>
        <a:xfrm>
          <a:off x="0" y="0"/>
          <a:ext cx="0" cy="0"/>
          <a:chOff x="0" y="0"/>
          <a:chExt cx="0" cy="0"/>
        </a:xfrm>
      </p:grpSpPr>
      <p:sp>
        <p:nvSpPr>
          <p:cNvPr id="9" name="Title 5">
            <a:extLst>
              <a:ext uri="{FF2B5EF4-FFF2-40B4-BE49-F238E27FC236}">
                <a16:creationId xmlns:a16="http://schemas.microsoft.com/office/drawing/2014/main" id="{43B722D7-630E-C465-AC17-722552B8585E}"/>
              </a:ext>
            </a:extLst>
          </p:cNvPr>
          <p:cNvSpPr>
            <a:spLocks noGrp="1"/>
          </p:cNvSpPr>
          <p:nvPr>
            <p:ph type="title"/>
          </p:nvPr>
        </p:nvSpPr>
        <p:spPr>
          <a:xfrm>
            <a:off x="518160" y="416773"/>
            <a:ext cx="8229600" cy="533400"/>
          </a:xfrm>
        </p:spPr>
        <p:txBody>
          <a:bodyPr/>
          <a:lstStyle/>
          <a:p>
            <a:pPr eaLnBrk="1" hangingPunct="1">
              <a:defRPr/>
            </a:pPr>
            <a:r>
              <a:rPr lang="en-US" sz="3000" dirty="0">
                <a:solidFill>
                  <a:srgbClr val="215968"/>
                </a:solidFill>
                <a:latin typeface="Century Gothic" panose="020B0502020202020204" pitchFamily="34" charset="0"/>
                <a:ea typeface="ＭＳ Ｐゴシック" charset="0"/>
              </a:rPr>
              <a:t>OIL AND GAS OPERATIONS</a:t>
            </a:r>
            <a:endParaRPr lang="en-US" sz="2400" dirty="0">
              <a:solidFill>
                <a:schemeClr val="tx1">
                  <a:lumMod val="75000"/>
                  <a:lumOff val="25000"/>
                </a:schemeClr>
              </a:solidFill>
              <a:latin typeface="Arial" charset="0"/>
              <a:ea typeface="ＭＳ Ｐゴシック" charset="0"/>
            </a:endParaRPr>
          </a:p>
        </p:txBody>
      </p:sp>
      <p:pic>
        <p:nvPicPr>
          <p:cNvPr id="6" name="Picture 5" descr="California map with marine oil terminal locations.">
            <a:extLst>
              <a:ext uri="{FF2B5EF4-FFF2-40B4-BE49-F238E27FC236}">
                <a16:creationId xmlns:a16="http://schemas.microsoft.com/office/drawing/2014/main" id="{82144C23-A36B-024E-1556-088569174E30}"/>
              </a:ext>
            </a:extLst>
          </p:cNvPr>
          <p:cNvPicPr>
            <a:picLocks noChangeAspect="1"/>
          </p:cNvPicPr>
          <p:nvPr/>
        </p:nvPicPr>
        <p:blipFill>
          <a:blip r:embed="rId2"/>
          <a:stretch>
            <a:fillRect/>
          </a:stretch>
        </p:blipFill>
        <p:spPr>
          <a:xfrm>
            <a:off x="559630" y="950173"/>
            <a:ext cx="3057960" cy="3524043"/>
          </a:xfrm>
          <a:prstGeom prst="rect">
            <a:avLst/>
          </a:prstGeom>
        </p:spPr>
        <p:style>
          <a:lnRef idx="2">
            <a:schemeClr val="dk1"/>
          </a:lnRef>
          <a:fillRef idx="1">
            <a:schemeClr val="lt1"/>
          </a:fillRef>
          <a:effectRef idx="0">
            <a:schemeClr val="dk1"/>
          </a:effectRef>
          <a:fontRef idx="minor">
            <a:schemeClr val="dk1"/>
          </a:fontRef>
        </p:style>
      </p:pic>
      <p:pic>
        <p:nvPicPr>
          <p:cNvPr id="5" name="Picture 4" descr="Rincon Island">
            <a:extLst>
              <a:ext uri="{FF2B5EF4-FFF2-40B4-BE49-F238E27FC236}">
                <a16:creationId xmlns:a16="http://schemas.microsoft.com/office/drawing/2014/main" id="{6D272E07-4868-995F-05EF-D02BFFDD7B42}"/>
              </a:ext>
            </a:extLst>
          </p:cNvPr>
          <p:cNvPicPr>
            <a:picLocks noChangeAspect="1"/>
          </p:cNvPicPr>
          <p:nvPr/>
        </p:nvPicPr>
        <p:blipFill>
          <a:blip r:embed="rId3" cstate="print">
            <a:extLst>
              <a:ext uri="{28A0092B-C50C-407E-A947-70E740481C1C}">
                <a14:useLocalDpi xmlns:a14="http://schemas.microsoft.com/office/drawing/2010/main" val="0"/>
              </a:ext>
            </a:extLst>
          </a:blip>
          <a:srcRect l="12304" r="21081" b="1"/>
          <a:stretch/>
        </p:blipFill>
        <p:spPr>
          <a:xfrm>
            <a:off x="3439970" y="2665600"/>
            <a:ext cx="2698184" cy="2278325"/>
          </a:xfrm>
          <a:prstGeom prst="rect">
            <a:avLst/>
          </a:prstGeom>
          <a:ln/>
        </p:spPr>
        <p:style>
          <a:lnRef idx="2">
            <a:schemeClr val="dk1"/>
          </a:lnRef>
          <a:fillRef idx="1">
            <a:schemeClr val="lt1"/>
          </a:fillRef>
          <a:effectRef idx="0">
            <a:schemeClr val="dk1"/>
          </a:effectRef>
          <a:fontRef idx="minor">
            <a:schemeClr val="dk1"/>
          </a:fontRef>
        </p:style>
      </p:pic>
      <p:pic>
        <p:nvPicPr>
          <p:cNvPr id="4" name="Picture 3" descr="Pier structure to support oil and gas infrastructure">
            <a:extLst>
              <a:ext uri="{FF2B5EF4-FFF2-40B4-BE49-F238E27FC236}">
                <a16:creationId xmlns:a16="http://schemas.microsoft.com/office/drawing/2014/main" id="{A894F5AB-CD3C-5DB5-4AD9-F099CEB84504}"/>
              </a:ext>
            </a:extLst>
          </p:cNvPr>
          <p:cNvPicPr>
            <a:picLocks noChangeAspect="1"/>
          </p:cNvPicPr>
          <p:nvPr/>
        </p:nvPicPr>
        <p:blipFill>
          <a:blip r:embed="rId4"/>
          <a:stretch>
            <a:fillRect/>
          </a:stretch>
        </p:blipFill>
        <p:spPr>
          <a:xfrm>
            <a:off x="5344539" y="1142544"/>
            <a:ext cx="3403221" cy="2410921"/>
          </a:xfrm>
          <a:prstGeom prst="rect">
            <a:avLst/>
          </a:prstGeom>
        </p:spPr>
        <p:style>
          <a:lnRef idx="2">
            <a:schemeClr val="dk1"/>
          </a:lnRef>
          <a:fillRef idx="1">
            <a:schemeClr val="lt1"/>
          </a:fillRef>
          <a:effectRef idx="0">
            <a:schemeClr val="dk1"/>
          </a:effectRef>
          <a:fontRef idx="minor">
            <a:schemeClr val="dk1"/>
          </a:fontRef>
        </p:style>
      </p:pic>
      <p:sp>
        <p:nvSpPr>
          <p:cNvPr id="21505" name="Slide Number Placeholder 2">
            <a:extLst>
              <a:ext uri="{FF2B5EF4-FFF2-40B4-BE49-F238E27FC236}">
                <a16:creationId xmlns:a16="http://schemas.microsoft.com/office/drawing/2014/main" id="{6A4F21EE-2524-6EB2-F22A-332D15BC293F}"/>
              </a:ext>
              <a:ext uri="{C183D7F6-B498-43B3-948B-1728B52AA6E4}">
                <adec:decorative xmlns:adec="http://schemas.microsoft.com/office/drawing/2017/decorative" val="1"/>
              </a:ext>
            </a:extLst>
          </p:cNvPr>
          <p:cNvSpPr>
            <a:spLocks noGrp="1"/>
          </p:cNvSpPr>
          <p:nvPr>
            <p:ph type="sldNum" sz="quarter" idx="10"/>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Calibri" pitchFamily="34" charset="0"/>
                <a:ea typeface="MS PGothic" pitchFamily="34" charset="-128"/>
              </a:defRPr>
            </a:lvl1pPr>
            <a:lvl2pPr marL="742950" indent="-285750">
              <a:defRPr sz="2400">
                <a:solidFill>
                  <a:schemeClr val="tx1"/>
                </a:solidFill>
                <a:latin typeface="Calibri" pitchFamily="34" charset="0"/>
                <a:ea typeface="MS PGothic" pitchFamily="34" charset="-128"/>
              </a:defRPr>
            </a:lvl2pPr>
            <a:lvl3pPr marL="1143000" indent="-228600">
              <a:defRPr sz="2400">
                <a:solidFill>
                  <a:schemeClr val="tx1"/>
                </a:solidFill>
                <a:latin typeface="Calibri" pitchFamily="34" charset="0"/>
                <a:ea typeface="MS PGothic" pitchFamily="34" charset="-128"/>
              </a:defRPr>
            </a:lvl3pPr>
            <a:lvl4pPr marL="1600200" indent="-228600">
              <a:defRPr sz="2400">
                <a:solidFill>
                  <a:schemeClr val="tx1"/>
                </a:solidFill>
                <a:latin typeface="Calibri" pitchFamily="34" charset="0"/>
                <a:ea typeface="MS PGothic" pitchFamily="34" charset="-128"/>
              </a:defRPr>
            </a:lvl4pPr>
            <a:lvl5pPr marL="2057400" indent="-228600">
              <a:defRPr sz="2400">
                <a:solidFill>
                  <a:schemeClr val="tx1"/>
                </a:solidFill>
                <a:latin typeface="Calibri"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Calibri" pitchFamily="34" charset="0"/>
                <a:ea typeface="MS PGothic" pitchFamily="34" charset="-128"/>
              </a:defRPr>
            </a:lvl9pPr>
          </a:lstStyle>
          <a:p>
            <a:fld id="{2823B166-FA60-4245-837D-F86678019DB1}" type="slidenum">
              <a:rPr lang="en-US" altLang="en-US" sz="1200">
                <a:solidFill>
                  <a:schemeClr val="bg1"/>
                </a:solidFill>
              </a:rPr>
              <a:pPr/>
              <a:t>5</a:t>
            </a:fld>
            <a:endParaRPr lang="en-US" altLang="en-US" sz="1200">
              <a:solidFill>
                <a:schemeClr val="bg1"/>
              </a:solidFill>
            </a:endParaRPr>
          </a:p>
        </p:txBody>
      </p:sp>
    </p:spTree>
    <p:extLst>
      <p:ext uri="{BB962C8B-B14F-4D97-AF65-F5344CB8AC3E}">
        <p14:creationId xmlns:p14="http://schemas.microsoft.com/office/powerpoint/2010/main" val="39348038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4E10CC-A4C6-CB5D-6077-ED7E5E72FBA9}"/>
            </a:ext>
          </a:extLst>
        </p:cNvPr>
        <p:cNvGrpSpPr/>
        <p:nvPr/>
      </p:nvGrpSpPr>
      <p:grpSpPr>
        <a:xfrm>
          <a:off x="0" y="0"/>
          <a:ext cx="0" cy="0"/>
          <a:chOff x="0" y="0"/>
          <a:chExt cx="0" cy="0"/>
        </a:xfrm>
      </p:grpSpPr>
      <p:sp>
        <p:nvSpPr>
          <p:cNvPr id="21505" name="Slide Number Placeholder 2">
            <a:extLst>
              <a:ext uri="{FF2B5EF4-FFF2-40B4-BE49-F238E27FC236}">
                <a16:creationId xmlns:a16="http://schemas.microsoft.com/office/drawing/2014/main" id="{79AD9C67-FD3C-C56A-8023-89F6F9EC14D0}"/>
              </a:ext>
              <a:ext uri="{C183D7F6-B498-43B3-948B-1728B52AA6E4}">
                <adec:decorative xmlns:adec="http://schemas.microsoft.com/office/drawing/2017/decorative" val="1"/>
              </a:ext>
            </a:extLst>
          </p:cNvPr>
          <p:cNvSpPr>
            <a:spLocks noGrp="1"/>
          </p:cNvSpPr>
          <p:nvPr>
            <p:ph type="sldNum" sz="quarter" idx="10"/>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itchFamily="34" charset="0"/>
                <a:ea typeface="MS PGothic" pitchFamily="34" charset="-128"/>
              </a:defRPr>
            </a:lvl1pPr>
            <a:lvl2pPr marL="742950" indent="-285750">
              <a:defRPr sz="2400">
                <a:solidFill>
                  <a:schemeClr val="tx1"/>
                </a:solidFill>
                <a:latin typeface="Calibri" pitchFamily="34" charset="0"/>
                <a:ea typeface="MS PGothic" pitchFamily="34" charset="-128"/>
              </a:defRPr>
            </a:lvl2pPr>
            <a:lvl3pPr marL="1143000" indent="-228600">
              <a:defRPr sz="2400">
                <a:solidFill>
                  <a:schemeClr val="tx1"/>
                </a:solidFill>
                <a:latin typeface="Calibri" pitchFamily="34" charset="0"/>
                <a:ea typeface="MS PGothic" pitchFamily="34" charset="-128"/>
              </a:defRPr>
            </a:lvl3pPr>
            <a:lvl4pPr marL="1600200" indent="-228600">
              <a:defRPr sz="2400">
                <a:solidFill>
                  <a:schemeClr val="tx1"/>
                </a:solidFill>
                <a:latin typeface="Calibri" pitchFamily="34" charset="0"/>
                <a:ea typeface="MS PGothic" pitchFamily="34" charset="-128"/>
              </a:defRPr>
            </a:lvl4pPr>
            <a:lvl5pPr marL="2057400" indent="-228600">
              <a:defRPr sz="2400">
                <a:solidFill>
                  <a:schemeClr val="tx1"/>
                </a:solidFill>
                <a:latin typeface="Calibri"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Calibri" pitchFamily="34" charset="0"/>
                <a:ea typeface="MS PGothic" pitchFamily="34" charset="-128"/>
              </a:defRPr>
            </a:lvl9pPr>
          </a:lstStyle>
          <a:p>
            <a:fld id="{2823B166-FA60-4245-837D-F86678019DB1}" type="slidenum">
              <a:rPr lang="en-US" altLang="en-US" sz="1200">
                <a:solidFill>
                  <a:schemeClr val="bg1"/>
                </a:solidFill>
              </a:rPr>
              <a:pPr/>
              <a:t>6</a:t>
            </a:fld>
            <a:endParaRPr lang="en-US" altLang="en-US" sz="1200">
              <a:solidFill>
                <a:schemeClr val="bg1"/>
              </a:solidFill>
            </a:endParaRPr>
          </a:p>
        </p:txBody>
      </p:sp>
      <p:sp>
        <p:nvSpPr>
          <p:cNvPr id="9" name="Title 5">
            <a:extLst>
              <a:ext uri="{FF2B5EF4-FFF2-40B4-BE49-F238E27FC236}">
                <a16:creationId xmlns:a16="http://schemas.microsoft.com/office/drawing/2014/main" id="{D24CC6EE-1954-59E7-01C0-AC86892B18E6}"/>
              </a:ext>
            </a:extLst>
          </p:cNvPr>
          <p:cNvSpPr>
            <a:spLocks noGrp="1"/>
          </p:cNvSpPr>
          <p:nvPr>
            <p:ph type="title"/>
          </p:nvPr>
        </p:nvSpPr>
        <p:spPr>
          <a:xfrm>
            <a:off x="457200" y="102549"/>
            <a:ext cx="1679249" cy="2085173"/>
          </a:xfrm>
        </p:spPr>
        <p:txBody>
          <a:bodyPr/>
          <a:lstStyle/>
          <a:p>
            <a:pPr eaLnBrk="1" hangingPunct="1">
              <a:defRPr/>
            </a:pPr>
            <a:r>
              <a:rPr lang="en-US" sz="3000" dirty="0">
                <a:solidFill>
                  <a:srgbClr val="215968"/>
                </a:solidFill>
                <a:latin typeface="Century Gothic" panose="020B0502020202020204" pitchFamily="34" charset="0"/>
                <a:ea typeface="ＭＳ Ｐゴシック" charset="0"/>
              </a:rPr>
              <a:t>SANTA</a:t>
            </a:r>
            <a:br>
              <a:rPr lang="en-US" sz="3000" dirty="0">
                <a:solidFill>
                  <a:srgbClr val="215968"/>
                </a:solidFill>
                <a:latin typeface="Century Gothic" panose="020B0502020202020204" pitchFamily="34" charset="0"/>
                <a:ea typeface="ＭＳ Ｐゴシック" charset="0"/>
              </a:rPr>
            </a:br>
            <a:r>
              <a:rPr lang="en-US" sz="3000" dirty="0">
                <a:solidFill>
                  <a:srgbClr val="215968"/>
                </a:solidFill>
                <a:latin typeface="Century Gothic" panose="020B0502020202020204" pitchFamily="34" charset="0"/>
                <a:ea typeface="ＭＳ Ｐゴシック" charset="0"/>
              </a:rPr>
              <a:t>YNEZ </a:t>
            </a:r>
            <a:br>
              <a:rPr lang="en-US" sz="3000" dirty="0">
                <a:solidFill>
                  <a:srgbClr val="215968"/>
                </a:solidFill>
                <a:latin typeface="Century Gothic" panose="020B0502020202020204" pitchFamily="34" charset="0"/>
                <a:ea typeface="ＭＳ Ｐゴシック" charset="0"/>
              </a:rPr>
            </a:br>
            <a:r>
              <a:rPr lang="en-US" sz="3000" dirty="0">
                <a:solidFill>
                  <a:srgbClr val="215968"/>
                </a:solidFill>
                <a:latin typeface="Century Gothic" panose="020B0502020202020204" pitchFamily="34" charset="0"/>
                <a:ea typeface="ＭＳ Ｐゴシック" charset="0"/>
              </a:rPr>
              <a:t>UNIT</a:t>
            </a:r>
            <a:endParaRPr lang="en-US" sz="2400" dirty="0">
              <a:solidFill>
                <a:schemeClr val="tx1">
                  <a:lumMod val="75000"/>
                  <a:lumOff val="25000"/>
                </a:schemeClr>
              </a:solidFill>
              <a:latin typeface="Arial" charset="0"/>
              <a:ea typeface="ＭＳ Ｐゴシック" charset="0"/>
            </a:endParaRPr>
          </a:p>
        </p:txBody>
      </p:sp>
      <p:pic>
        <p:nvPicPr>
          <p:cNvPr id="3" name="Picture 2" descr="Map of Santa Ynez Unit CSLC Leases Map">
            <a:extLst>
              <a:ext uri="{FF2B5EF4-FFF2-40B4-BE49-F238E27FC236}">
                <a16:creationId xmlns:a16="http://schemas.microsoft.com/office/drawing/2014/main" id="{AE225D3C-542B-6DF9-BABD-A5451EAA8FB7}"/>
              </a:ext>
            </a:extLst>
          </p:cNvPr>
          <p:cNvPicPr>
            <a:picLocks noChangeAspect="1"/>
          </p:cNvPicPr>
          <p:nvPr/>
        </p:nvPicPr>
        <p:blipFill>
          <a:blip r:embed="rId2" cstate="print">
            <a:extLst>
              <a:ext uri="{28A0092B-C50C-407E-A947-70E740481C1C}">
                <a14:useLocalDpi xmlns:a14="http://schemas.microsoft.com/office/drawing/2010/main" val="0"/>
              </a:ext>
            </a:extLst>
          </a:blip>
          <a:srcRect l="3837" t="4824" r="3628" b="4227"/>
          <a:stretch/>
        </p:blipFill>
        <p:spPr>
          <a:xfrm>
            <a:off x="1874520" y="47523"/>
            <a:ext cx="6576059" cy="4994377"/>
          </a:xfrm>
          <a:prstGeom prst="rect">
            <a:avLst/>
          </a:prstGeom>
        </p:spPr>
      </p:pic>
    </p:spTree>
    <p:extLst>
      <p:ext uri="{BB962C8B-B14F-4D97-AF65-F5344CB8AC3E}">
        <p14:creationId xmlns:p14="http://schemas.microsoft.com/office/powerpoint/2010/main" val="40602832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F46442-83E7-BE77-469D-F52E9B7C6A86}"/>
            </a:ext>
          </a:extLst>
        </p:cNvPr>
        <p:cNvGrpSpPr/>
        <p:nvPr/>
      </p:nvGrpSpPr>
      <p:grpSpPr>
        <a:xfrm>
          <a:off x="0" y="0"/>
          <a:ext cx="0" cy="0"/>
          <a:chOff x="0" y="0"/>
          <a:chExt cx="0" cy="0"/>
        </a:xfrm>
      </p:grpSpPr>
      <p:sp>
        <p:nvSpPr>
          <p:cNvPr id="21505" name="Slide Number Placeholder 2">
            <a:extLst>
              <a:ext uri="{FF2B5EF4-FFF2-40B4-BE49-F238E27FC236}">
                <a16:creationId xmlns:a16="http://schemas.microsoft.com/office/drawing/2014/main" id="{FE1A7E2F-DCC1-C84D-9AB7-B54443D993C5}"/>
              </a:ext>
              <a:ext uri="{C183D7F6-B498-43B3-948B-1728B52AA6E4}">
                <adec:decorative xmlns:adec="http://schemas.microsoft.com/office/drawing/2017/decorative" val="1"/>
              </a:ext>
            </a:extLst>
          </p:cNvPr>
          <p:cNvSpPr>
            <a:spLocks noGrp="1"/>
          </p:cNvSpPr>
          <p:nvPr>
            <p:ph type="sldNum" sz="quarter" idx="10"/>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Calibri" pitchFamily="34" charset="0"/>
                <a:ea typeface="MS PGothic" pitchFamily="34" charset="-128"/>
              </a:defRPr>
            </a:lvl1pPr>
            <a:lvl2pPr marL="742950" indent="-285750">
              <a:defRPr sz="2400">
                <a:solidFill>
                  <a:schemeClr val="tx1"/>
                </a:solidFill>
                <a:latin typeface="Calibri" pitchFamily="34" charset="0"/>
                <a:ea typeface="MS PGothic" pitchFamily="34" charset="-128"/>
              </a:defRPr>
            </a:lvl2pPr>
            <a:lvl3pPr marL="1143000" indent="-228600">
              <a:defRPr sz="2400">
                <a:solidFill>
                  <a:schemeClr val="tx1"/>
                </a:solidFill>
                <a:latin typeface="Calibri" pitchFamily="34" charset="0"/>
                <a:ea typeface="MS PGothic" pitchFamily="34" charset="-128"/>
              </a:defRPr>
            </a:lvl3pPr>
            <a:lvl4pPr marL="1600200" indent="-228600">
              <a:defRPr sz="2400">
                <a:solidFill>
                  <a:schemeClr val="tx1"/>
                </a:solidFill>
                <a:latin typeface="Calibri" pitchFamily="34" charset="0"/>
                <a:ea typeface="MS PGothic" pitchFamily="34" charset="-128"/>
              </a:defRPr>
            </a:lvl4pPr>
            <a:lvl5pPr marL="2057400" indent="-228600">
              <a:defRPr sz="2400">
                <a:solidFill>
                  <a:schemeClr val="tx1"/>
                </a:solidFill>
                <a:latin typeface="Calibri"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Calibri" pitchFamily="34" charset="0"/>
                <a:ea typeface="MS PGothic" pitchFamily="34" charset="-128"/>
              </a:defRPr>
            </a:lvl9pPr>
          </a:lstStyle>
          <a:p>
            <a:fld id="{2823B166-FA60-4245-837D-F86678019DB1}" type="slidenum">
              <a:rPr lang="en-US" altLang="en-US" sz="1200">
                <a:solidFill>
                  <a:schemeClr val="bg1"/>
                </a:solidFill>
              </a:rPr>
              <a:pPr/>
              <a:t>7</a:t>
            </a:fld>
            <a:endParaRPr lang="en-US" altLang="en-US" sz="1200">
              <a:solidFill>
                <a:schemeClr val="bg1"/>
              </a:solidFill>
            </a:endParaRPr>
          </a:p>
        </p:txBody>
      </p:sp>
      <p:sp>
        <p:nvSpPr>
          <p:cNvPr id="9" name="Title 5">
            <a:extLst>
              <a:ext uri="{FF2B5EF4-FFF2-40B4-BE49-F238E27FC236}">
                <a16:creationId xmlns:a16="http://schemas.microsoft.com/office/drawing/2014/main" id="{6CD80B02-233A-9534-424E-3983BDD22933}"/>
              </a:ext>
            </a:extLst>
          </p:cNvPr>
          <p:cNvSpPr>
            <a:spLocks noGrp="1"/>
          </p:cNvSpPr>
          <p:nvPr>
            <p:ph type="title"/>
          </p:nvPr>
        </p:nvSpPr>
        <p:spPr>
          <a:xfrm>
            <a:off x="518160" y="485140"/>
            <a:ext cx="8229600" cy="533400"/>
          </a:xfrm>
        </p:spPr>
        <p:txBody>
          <a:bodyPr/>
          <a:lstStyle/>
          <a:p>
            <a:pPr eaLnBrk="1" hangingPunct="1">
              <a:defRPr/>
            </a:pPr>
            <a:r>
              <a:rPr lang="en-US" sz="3000" dirty="0">
                <a:solidFill>
                  <a:srgbClr val="215968"/>
                </a:solidFill>
                <a:latin typeface="Century Gothic" panose="020B0502020202020204" pitchFamily="34" charset="0"/>
                <a:ea typeface="ＭＳ Ｐゴシック" charset="0"/>
              </a:rPr>
              <a:t>PIPELINE LEASES</a:t>
            </a:r>
            <a:endParaRPr lang="en-US" sz="2400" dirty="0">
              <a:solidFill>
                <a:schemeClr val="tx1">
                  <a:lumMod val="75000"/>
                  <a:lumOff val="25000"/>
                </a:schemeClr>
              </a:solidFill>
              <a:latin typeface="Arial" charset="0"/>
              <a:ea typeface="ＭＳ Ｐゴシック" charset="0"/>
            </a:endParaRPr>
          </a:p>
        </p:txBody>
      </p:sp>
      <p:pic>
        <p:nvPicPr>
          <p:cNvPr id="3" name="Picture 2" descr="Site map of Lease 4977">
            <a:extLst>
              <a:ext uri="{FF2B5EF4-FFF2-40B4-BE49-F238E27FC236}">
                <a16:creationId xmlns:a16="http://schemas.microsoft.com/office/drawing/2014/main" id="{95E867DA-08E7-6047-876E-45D08E241C47}"/>
              </a:ext>
            </a:extLst>
          </p:cNvPr>
          <p:cNvPicPr>
            <a:picLocks noChangeAspect="1"/>
          </p:cNvPicPr>
          <p:nvPr/>
        </p:nvPicPr>
        <p:blipFill>
          <a:blip r:embed="rId3"/>
          <a:stretch>
            <a:fillRect/>
          </a:stretch>
        </p:blipFill>
        <p:spPr>
          <a:xfrm>
            <a:off x="518160" y="1052199"/>
            <a:ext cx="3859629" cy="3214309"/>
          </a:xfrm>
          <a:prstGeom prst="rect">
            <a:avLst/>
          </a:prstGeom>
          <a:ln/>
        </p:spPr>
        <p:style>
          <a:lnRef idx="2">
            <a:schemeClr val="dk1"/>
          </a:lnRef>
          <a:fillRef idx="1">
            <a:schemeClr val="lt1"/>
          </a:fillRef>
          <a:effectRef idx="0">
            <a:schemeClr val="dk1"/>
          </a:effectRef>
          <a:fontRef idx="minor">
            <a:schemeClr val="dk1"/>
          </a:fontRef>
        </p:style>
      </p:pic>
      <p:pic>
        <p:nvPicPr>
          <p:cNvPr id="5" name="Picture 4" descr="Site map 7163">
            <a:extLst>
              <a:ext uri="{FF2B5EF4-FFF2-40B4-BE49-F238E27FC236}">
                <a16:creationId xmlns:a16="http://schemas.microsoft.com/office/drawing/2014/main" id="{FE13EA16-D943-2546-3BA2-17EE7AD57914}"/>
              </a:ext>
            </a:extLst>
          </p:cNvPr>
          <p:cNvPicPr>
            <a:picLocks noChangeAspect="1"/>
          </p:cNvPicPr>
          <p:nvPr/>
        </p:nvPicPr>
        <p:blipFill>
          <a:blip r:embed="rId4"/>
          <a:stretch>
            <a:fillRect/>
          </a:stretch>
        </p:blipFill>
        <p:spPr>
          <a:xfrm>
            <a:off x="4571999" y="1018540"/>
            <a:ext cx="3928891" cy="3256434"/>
          </a:xfrm>
          <a:prstGeom prst="rect">
            <a:avLst/>
          </a:prstGeom>
        </p:spPr>
        <p:style>
          <a:lnRef idx="2">
            <a:schemeClr val="dk1"/>
          </a:lnRef>
          <a:fillRef idx="1">
            <a:schemeClr val="lt1"/>
          </a:fillRef>
          <a:effectRef idx="0">
            <a:schemeClr val="dk1"/>
          </a:effectRef>
          <a:fontRef idx="minor">
            <a:schemeClr val="dk1"/>
          </a:fontRef>
        </p:style>
      </p:pic>
      <p:sp>
        <p:nvSpPr>
          <p:cNvPr id="8" name="TextBox 7">
            <a:extLst>
              <a:ext uri="{FF2B5EF4-FFF2-40B4-BE49-F238E27FC236}">
                <a16:creationId xmlns:a16="http://schemas.microsoft.com/office/drawing/2014/main" id="{C342B003-4C62-DD90-F12E-4288543AADB2}"/>
              </a:ext>
            </a:extLst>
          </p:cNvPr>
          <p:cNvSpPr txBox="1"/>
          <p:nvPr/>
        </p:nvSpPr>
        <p:spPr>
          <a:xfrm>
            <a:off x="518160" y="4278047"/>
            <a:ext cx="2556769" cy="461665"/>
          </a:xfrm>
          <a:prstGeom prst="rect">
            <a:avLst/>
          </a:prstGeom>
          <a:noFill/>
        </p:spPr>
        <p:txBody>
          <a:bodyPr wrap="square" rtlCol="0">
            <a:spAutoFit/>
          </a:bodyPr>
          <a:lstStyle/>
          <a:p>
            <a:r>
              <a:rPr lang="en-US" dirty="0">
                <a:latin typeface="Century Gothic" panose="020B0502020202020204" pitchFamily="34" charset="0"/>
              </a:rPr>
              <a:t>Lease 4977</a:t>
            </a:r>
          </a:p>
        </p:txBody>
      </p:sp>
      <p:sp>
        <p:nvSpPr>
          <p:cNvPr id="10" name="TextBox 9">
            <a:extLst>
              <a:ext uri="{FF2B5EF4-FFF2-40B4-BE49-F238E27FC236}">
                <a16:creationId xmlns:a16="http://schemas.microsoft.com/office/drawing/2014/main" id="{A8331812-E3EB-F87C-67F5-BDAFB2B30D2C}"/>
              </a:ext>
            </a:extLst>
          </p:cNvPr>
          <p:cNvSpPr txBox="1"/>
          <p:nvPr/>
        </p:nvSpPr>
        <p:spPr>
          <a:xfrm>
            <a:off x="4571999" y="4311570"/>
            <a:ext cx="2556769" cy="461665"/>
          </a:xfrm>
          <a:prstGeom prst="rect">
            <a:avLst/>
          </a:prstGeom>
          <a:noFill/>
        </p:spPr>
        <p:txBody>
          <a:bodyPr wrap="square" rtlCol="0">
            <a:spAutoFit/>
          </a:bodyPr>
          <a:lstStyle/>
          <a:p>
            <a:r>
              <a:rPr lang="en-US" dirty="0">
                <a:latin typeface="Century Gothic" panose="020B0502020202020204" pitchFamily="34" charset="0"/>
              </a:rPr>
              <a:t>Lease 7163</a:t>
            </a:r>
          </a:p>
        </p:txBody>
      </p:sp>
    </p:spTree>
    <p:extLst>
      <p:ext uri="{BB962C8B-B14F-4D97-AF65-F5344CB8AC3E}">
        <p14:creationId xmlns:p14="http://schemas.microsoft.com/office/powerpoint/2010/main" val="13362678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79A516-0504-425D-99F6-BC9E92AA17A1}"/>
            </a:ext>
          </a:extLst>
        </p:cNvPr>
        <p:cNvGrpSpPr/>
        <p:nvPr/>
      </p:nvGrpSpPr>
      <p:grpSpPr>
        <a:xfrm>
          <a:off x="0" y="0"/>
          <a:ext cx="0" cy="0"/>
          <a:chOff x="0" y="0"/>
          <a:chExt cx="0" cy="0"/>
        </a:xfrm>
      </p:grpSpPr>
      <p:sp>
        <p:nvSpPr>
          <p:cNvPr id="21505" name="Slide Number Placeholder 2">
            <a:extLst>
              <a:ext uri="{FF2B5EF4-FFF2-40B4-BE49-F238E27FC236}">
                <a16:creationId xmlns:a16="http://schemas.microsoft.com/office/drawing/2014/main" id="{5FDD60C6-73EE-2468-3388-4E88C68AAF47}"/>
              </a:ext>
              <a:ext uri="{C183D7F6-B498-43B3-948B-1728B52AA6E4}">
                <adec:decorative xmlns:adec="http://schemas.microsoft.com/office/drawing/2017/decorative" val="1"/>
              </a:ext>
            </a:extLst>
          </p:cNvPr>
          <p:cNvSpPr>
            <a:spLocks noGrp="1"/>
          </p:cNvSpPr>
          <p:nvPr>
            <p:ph type="sldNum" sz="quarter" idx="10"/>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itchFamily="34" charset="0"/>
                <a:ea typeface="MS PGothic" pitchFamily="34" charset="-128"/>
              </a:defRPr>
            </a:lvl1pPr>
            <a:lvl2pPr marL="742950" indent="-285750">
              <a:defRPr sz="2400">
                <a:solidFill>
                  <a:schemeClr val="tx1"/>
                </a:solidFill>
                <a:latin typeface="Calibri" pitchFamily="34" charset="0"/>
                <a:ea typeface="MS PGothic" pitchFamily="34" charset="-128"/>
              </a:defRPr>
            </a:lvl2pPr>
            <a:lvl3pPr marL="1143000" indent="-228600">
              <a:defRPr sz="2400">
                <a:solidFill>
                  <a:schemeClr val="tx1"/>
                </a:solidFill>
                <a:latin typeface="Calibri" pitchFamily="34" charset="0"/>
                <a:ea typeface="MS PGothic" pitchFamily="34" charset="-128"/>
              </a:defRPr>
            </a:lvl3pPr>
            <a:lvl4pPr marL="1600200" indent="-228600">
              <a:defRPr sz="2400">
                <a:solidFill>
                  <a:schemeClr val="tx1"/>
                </a:solidFill>
                <a:latin typeface="Calibri" pitchFamily="34" charset="0"/>
                <a:ea typeface="MS PGothic" pitchFamily="34" charset="-128"/>
              </a:defRPr>
            </a:lvl4pPr>
            <a:lvl5pPr marL="2057400" indent="-228600">
              <a:defRPr sz="2400">
                <a:solidFill>
                  <a:schemeClr val="tx1"/>
                </a:solidFill>
                <a:latin typeface="Calibri"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Calibri" pitchFamily="34" charset="0"/>
                <a:ea typeface="MS PGothic" pitchFamily="34" charset="-128"/>
              </a:defRPr>
            </a:lvl9pPr>
          </a:lstStyle>
          <a:p>
            <a:fld id="{2823B166-FA60-4245-837D-F86678019DB1}" type="slidenum">
              <a:rPr lang="en-US" altLang="en-US" sz="1200">
                <a:solidFill>
                  <a:schemeClr val="bg1"/>
                </a:solidFill>
              </a:rPr>
              <a:pPr/>
              <a:t>8</a:t>
            </a:fld>
            <a:endParaRPr lang="en-US" altLang="en-US" sz="1200">
              <a:solidFill>
                <a:schemeClr val="bg1"/>
              </a:solidFill>
            </a:endParaRPr>
          </a:p>
        </p:txBody>
      </p:sp>
      <p:sp>
        <p:nvSpPr>
          <p:cNvPr id="9" name="Title 5">
            <a:extLst>
              <a:ext uri="{FF2B5EF4-FFF2-40B4-BE49-F238E27FC236}">
                <a16:creationId xmlns:a16="http://schemas.microsoft.com/office/drawing/2014/main" id="{DC3A0640-0E5A-7C44-863D-41AD2F20AED1}"/>
              </a:ext>
            </a:extLst>
          </p:cNvPr>
          <p:cNvSpPr>
            <a:spLocks noGrp="1"/>
          </p:cNvSpPr>
          <p:nvPr>
            <p:ph type="title"/>
          </p:nvPr>
        </p:nvSpPr>
        <p:spPr>
          <a:xfrm>
            <a:off x="518160" y="485140"/>
            <a:ext cx="8229600" cy="533400"/>
          </a:xfrm>
        </p:spPr>
        <p:txBody>
          <a:bodyPr/>
          <a:lstStyle/>
          <a:p>
            <a:pPr eaLnBrk="1" hangingPunct="1">
              <a:defRPr/>
            </a:pPr>
            <a:r>
              <a:rPr lang="en-US" sz="3000" dirty="0">
                <a:solidFill>
                  <a:srgbClr val="215968"/>
                </a:solidFill>
                <a:latin typeface="Century Gothic" panose="020B0502020202020204" pitchFamily="34" charset="0"/>
                <a:ea typeface="ＭＳ Ｐゴシック" charset="0"/>
              </a:rPr>
              <a:t>LEASE CONDITIONS</a:t>
            </a:r>
            <a:endParaRPr lang="en-US" sz="2400" dirty="0">
              <a:solidFill>
                <a:schemeClr val="tx1">
                  <a:lumMod val="75000"/>
                  <a:lumOff val="25000"/>
                </a:schemeClr>
              </a:solidFill>
              <a:latin typeface="Arial" charset="0"/>
              <a:ea typeface="ＭＳ Ｐゴシック" charset="0"/>
            </a:endParaRPr>
          </a:p>
        </p:txBody>
      </p:sp>
      <p:sp>
        <p:nvSpPr>
          <p:cNvPr id="3" name="TextBox 2">
            <a:extLst>
              <a:ext uri="{FF2B5EF4-FFF2-40B4-BE49-F238E27FC236}">
                <a16:creationId xmlns:a16="http://schemas.microsoft.com/office/drawing/2014/main" id="{5BB51A04-6698-2779-5095-95453C58D26C}"/>
              </a:ext>
            </a:extLst>
          </p:cNvPr>
          <p:cNvSpPr txBox="1"/>
          <p:nvPr/>
        </p:nvSpPr>
        <p:spPr>
          <a:xfrm>
            <a:off x="518160" y="1184741"/>
            <a:ext cx="7812350" cy="3416320"/>
          </a:xfrm>
          <a:prstGeom prst="rect">
            <a:avLst/>
          </a:prstGeom>
          <a:noFill/>
        </p:spPr>
        <p:txBody>
          <a:bodyPr wrap="square" rtlCol="0">
            <a:spAutoFit/>
          </a:bodyPr>
          <a:lstStyle/>
          <a:p>
            <a:pPr marL="342900" indent="-342900">
              <a:buFont typeface="Wingdings" panose="05000000000000000000" pitchFamily="2" charset="2"/>
              <a:buChar char="ü"/>
            </a:pPr>
            <a:r>
              <a:rPr lang="en-US" dirty="0">
                <a:latin typeface="Century Gothic" panose="020B0502020202020204" pitchFamily="34" charset="0"/>
              </a:rPr>
              <a:t>Pre-start/Restart Inspections </a:t>
            </a:r>
          </a:p>
          <a:p>
            <a:pPr marL="342900" indent="-342900">
              <a:buFont typeface="Wingdings" panose="05000000000000000000" pitchFamily="2" charset="2"/>
              <a:buChar char="ü"/>
            </a:pPr>
            <a:r>
              <a:rPr lang="en-US" dirty="0">
                <a:latin typeface="Century Gothic" panose="020B0502020202020204" pitchFamily="34" charset="0"/>
              </a:rPr>
              <a:t>Designation of Operator agreements</a:t>
            </a:r>
          </a:p>
          <a:p>
            <a:pPr marL="342900" indent="-342900">
              <a:buFont typeface="Arial" panose="020B0604020202020204" pitchFamily="34" charset="0"/>
              <a:buChar char="•"/>
            </a:pPr>
            <a:endParaRPr lang="en-US" dirty="0">
              <a:latin typeface="Century Gothic" panose="020B0502020202020204" pitchFamily="34" charset="0"/>
            </a:endParaRPr>
          </a:p>
          <a:p>
            <a:pPr marL="342900" indent="-342900">
              <a:buFont typeface="Arial" panose="020B0604020202020204" pitchFamily="34" charset="0"/>
              <a:buChar char="•"/>
            </a:pPr>
            <a:r>
              <a:rPr lang="en-US" b="1" i="0" u="sng" dirty="0">
                <a:solidFill>
                  <a:srgbClr val="000000"/>
                </a:solidFill>
                <a:effectLst/>
                <a:latin typeface="Century Gothic" panose="020B0502020202020204" pitchFamily="34" charset="0"/>
              </a:rPr>
              <a:t>MUST</a:t>
            </a:r>
            <a:r>
              <a:rPr lang="en-US" b="0" i="0" dirty="0">
                <a:solidFill>
                  <a:srgbClr val="000000"/>
                </a:solidFill>
                <a:effectLst/>
                <a:latin typeface="Century Gothic" panose="020B0502020202020204" pitchFamily="34" charset="0"/>
              </a:rPr>
              <a:t> comply with and is bound by </a:t>
            </a:r>
            <a:r>
              <a:rPr lang="en-US" b="1" i="0" dirty="0">
                <a:solidFill>
                  <a:srgbClr val="000000"/>
                </a:solidFill>
                <a:effectLst/>
                <a:latin typeface="Century Gothic" panose="020B0502020202020204" pitchFamily="34" charset="0"/>
              </a:rPr>
              <a:t>ALL</a:t>
            </a:r>
            <a:r>
              <a:rPr lang="en-US" b="0" i="0" dirty="0">
                <a:solidFill>
                  <a:srgbClr val="000000"/>
                </a:solidFill>
                <a:effectLst/>
                <a:latin typeface="Century Gothic" panose="020B0502020202020204" pitchFamily="34" charset="0"/>
              </a:rPr>
              <a:t> presently existing or subsequently enacted rules, regulations, statutes or ordinances of the Commission or any other regulatory agency with jurisdiction over the authorized improvements and proposed restart of the Santa Ynez Unit. </a:t>
            </a:r>
            <a:endParaRPr lang="en-US" dirty="0"/>
          </a:p>
        </p:txBody>
      </p:sp>
    </p:spTree>
    <p:extLst>
      <p:ext uri="{BB962C8B-B14F-4D97-AF65-F5344CB8AC3E}">
        <p14:creationId xmlns:p14="http://schemas.microsoft.com/office/powerpoint/2010/main" val="26089217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extBox 11"/>
          <p:cNvSpPr txBox="1">
            <a:spLocks noGrp="1" noChangeArrowheads="1"/>
          </p:cNvSpPr>
          <p:nvPr>
            <p:ph type="title" idx="4294967295"/>
          </p:nvPr>
        </p:nvSpPr>
        <p:spPr bwMode="auto">
          <a:xfrm>
            <a:off x="919163" y="431800"/>
            <a:ext cx="7808912" cy="1261884"/>
          </a:xfrm>
          <a:prstGeom prst="rect">
            <a:avLst/>
          </a:prstGeom>
          <a:noFill/>
          <a:ln>
            <a:noFill/>
            <a:prstDash/>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defRPr sz="2400">
                <a:solidFill>
                  <a:schemeClr val="tx1"/>
                </a:solidFill>
                <a:latin typeface="Calibri" pitchFamily="34" charset="0"/>
                <a:ea typeface="MS PGothic" pitchFamily="34" charset="-128"/>
              </a:defRPr>
            </a:lvl1pPr>
            <a:lvl2pPr marL="742950" indent="-285750">
              <a:defRPr sz="2400">
                <a:solidFill>
                  <a:schemeClr val="tx1"/>
                </a:solidFill>
                <a:latin typeface="Calibri" pitchFamily="34" charset="0"/>
                <a:ea typeface="MS PGothic" pitchFamily="34" charset="-128"/>
              </a:defRPr>
            </a:lvl2pPr>
            <a:lvl3pPr marL="1143000" indent="-228600">
              <a:defRPr sz="2400">
                <a:solidFill>
                  <a:schemeClr val="tx1"/>
                </a:solidFill>
                <a:latin typeface="Calibri" pitchFamily="34" charset="0"/>
                <a:ea typeface="MS PGothic" pitchFamily="34" charset="-128"/>
              </a:defRPr>
            </a:lvl3pPr>
            <a:lvl4pPr marL="1600200" indent="-228600">
              <a:defRPr sz="2400">
                <a:solidFill>
                  <a:schemeClr val="tx1"/>
                </a:solidFill>
                <a:latin typeface="Calibri" pitchFamily="34" charset="0"/>
                <a:ea typeface="MS PGothic" pitchFamily="34" charset="-128"/>
              </a:defRPr>
            </a:lvl4pPr>
            <a:lvl5pPr marL="2057400" indent="-228600">
              <a:defRPr sz="2400">
                <a:solidFill>
                  <a:schemeClr val="tx1"/>
                </a:solidFill>
                <a:latin typeface="Calibri"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Arial" pitchFamily="34" charset="0"/>
                <a:ea typeface="MS PGothic" pitchFamily="34" charset="-128"/>
                <a:cs typeface="Arial" pitchFamily="34" charset="0"/>
                <a:hlinkClick r:id="rId3"/>
              </a:rPr>
              <a:t>www.slc.ca.gov</a:t>
            </a:r>
            <a:endParaRPr kumimoji="0" lang="en-US" altLang="en-US" sz="2000" b="0" i="0" u="none" strike="noStrike" kern="1200" cap="none" spc="0" normalizeH="0" baseline="0" noProof="0" dirty="0">
              <a:ln>
                <a:noFill/>
              </a:ln>
              <a:solidFill>
                <a:srgbClr val="000000"/>
              </a:solidFill>
              <a:effectLst/>
              <a:uLnTx/>
              <a:uFillTx/>
              <a:latin typeface="Arial" pitchFamily="34" charset="0"/>
              <a:ea typeface="MS PGothic" pitchFamily="34" charset="-128"/>
              <a:cs typeface="Arial" pitchFamily="34" charset="0"/>
            </a:endParaRPr>
          </a:p>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3600" b="1" i="0" u="none" strike="noStrike" kern="1200" cap="none" spc="0" normalizeH="0" baseline="0" noProof="0" dirty="0">
                <a:ln>
                  <a:noFill/>
                </a:ln>
                <a:solidFill>
                  <a:srgbClr val="215968"/>
                </a:solidFill>
                <a:effectLst/>
                <a:uLnTx/>
                <a:uFillTx/>
                <a:latin typeface="Arial" pitchFamily="34" charset="0"/>
                <a:ea typeface="MS PGothic" pitchFamily="34" charset="-128"/>
                <a:cs typeface="Arial" pitchFamily="34" charset="0"/>
              </a:rPr>
              <a:t>THANK YOU &amp; QUESTIONS</a:t>
            </a:r>
            <a:br>
              <a:rPr kumimoji="0" lang="en-US" altLang="en-US" sz="2000" b="0" i="0" u="none" strike="noStrike" kern="1200" cap="none" spc="0" normalizeH="0" baseline="0" noProof="0" dirty="0">
                <a:ln>
                  <a:noFill/>
                </a:ln>
                <a:solidFill>
                  <a:srgbClr val="000000"/>
                </a:solidFill>
                <a:effectLst/>
                <a:uLnTx/>
                <a:uFillTx/>
                <a:latin typeface="Arial" pitchFamily="34" charset="0"/>
                <a:ea typeface="MS PGothic" pitchFamily="34" charset="-128"/>
                <a:cs typeface="Arial" pitchFamily="34" charset="0"/>
              </a:rPr>
            </a:br>
            <a:endParaRPr kumimoji="0" lang="en-US" altLang="en-US" sz="2000" b="0" i="0" u="none" strike="noStrike" kern="1200" cap="none" spc="0" normalizeH="0" baseline="0" noProof="0" dirty="0">
              <a:ln>
                <a:noFill/>
              </a:ln>
              <a:solidFill>
                <a:srgbClr val="000000"/>
              </a:solidFill>
              <a:effectLst/>
              <a:uLnTx/>
              <a:uFillTx/>
              <a:latin typeface="Arial" pitchFamily="34" charset="0"/>
              <a:ea typeface="MS PGothic" pitchFamily="34" charset="-128"/>
              <a:cs typeface="Arial" pitchFamily="34" charset="0"/>
            </a:endParaRPr>
          </a:p>
        </p:txBody>
      </p:sp>
      <p:sp>
        <p:nvSpPr>
          <p:cNvPr id="6" name="TextBox 11"/>
          <p:cNvSpPr txBox="1">
            <a:spLocks noChangeArrowheads="1"/>
          </p:cNvSpPr>
          <p:nvPr/>
        </p:nvSpPr>
        <p:spPr bwMode="auto">
          <a:xfrm>
            <a:off x="2588341" y="1321619"/>
            <a:ext cx="6138251" cy="132343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2400">
                <a:solidFill>
                  <a:schemeClr val="tx1"/>
                </a:solidFill>
                <a:latin typeface="Calibri" pitchFamily="34" charset="0"/>
                <a:ea typeface="MS PGothic" pitchFamily="34" charset="-128"/>
              </a:defRPr>
            </a:lvl1pPr>
            <a:lvl2pPr marL="742950" indent="-285750">
              <a:defRPr sz="2400">
                <a:solidFill>
                  <a:schemeClr val="tx1"/>
                </a:solidFill>
                <a:latin typeface="Calibri" pitchFamily="34" charset="0"/>
                <a:ea typeface="MS PGothic" pitchFamily="34" charset="-128"/>
              </a:defRPr>
            </a:lvl2pPr>
            <a:lvl3pPr marL="1143000" indent="-228600">
              <a:defRPr sz="2400">
                <a:solidFill>
                  <a:schemeClr val="tx1"/>
                </a:solidFill>
                <a:latin typeface="Calibri" pitchFamily="34" charset="0"/>
                <a:ea typeface="MS PGothic" pitchFamily="34" charset="-128"/>
              </a:defRPr>
            </a:lvl3pPr>
            <a:lvl4pPr marL="1600200" indent="-228600">
              <a:defRPr sz="2400">
                <a:solidFill>
                  <a:schemeClr val="tx1"/>
                </a:solidFill>
                <a:latin typeface="Calibri" pitchFamily="34" charset="0"/>
                <a:ea typeface="MS PGothic" pitchFamily="34" charset="-128"/>
              </a:defRPr>
            </a:lvl4pPr>
            <a:lvl5pPr marL="2057400" indent="-228600">
              <a:defRPr sz="2400">
                <a:solidFill>
                  <a:schemeClr val="tx1"/>
                </a:solidFill>
                <a:latin typeface="Calibri"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algn="r"/>
            <a:r>
              <a:rPr lang="en-US" altLang="en-US" sz="2000" dirty="0">
                <a:solidFill>
                  <a:srgbClr val="000000"/>
                </a:solidFill>
                <a:latin typeface="Arial" pitchFamily="34" charset="0"/>
                <a:cs typeface="Arial" pitchFamily="34" charset="0"/>
              </a:rPr>
              <a:t>Grace Kato</a:t>
            </a:r>
          </a:p>
          <a:p>
            <a:pPr algn="r"/>
            <a:r>
              <a:rPr lang="en-US" altLang="en-US" sz="2000" dirty="0">
                <a:solidFill>
                  <a:srgbClr val="000000"/>
                </a:solidFill>
                <a:latin typeface="Arial" pitchFamily="34" charset="0"/>
                <a:cs typeface="Arial" pitchFamily="34" charset="0"/>
              </a:rPr>
              <a:t>Acting Executive Officer</a:t>
            </a:r>
          </a:p>
          <a:p>
            <a:pPr algn="r"/>
            <a:r>
              <a:rPr lang="en-US" altLang="en-US" sz="2000" dirty="0">
                <a:solidFill>
                  <a:srgbClr val="008000"/>
                </a:solidFill>
                <a:latin typeface="Arial" pitchFamily="34" charset="0"/>
                <a:cs typeface="Arial" pitchFamily="34" charset="0"/>
                <a:hlinkClick r:id="rId4"/>
              </a:rPr>
              <a:t>Grace.Kato@slc.ca.gov</a:t>
            </a:r>
            <a:r>
              <a:rPr lang="en-US" altLang="en-US" sz="2000" dirty="0">
                <a:solidFill>
                  <a:srgbClr val="008000"/>
                </a:solidFill>
                <a:latin typeface="Arial" pitchFamily="34" charset="0"/>
                <a:cs typeface="Arial" pitchFamily="34" charset="0"/>
              </a:rPr>
              <a:t> </a:t>
            </a:r>
          </a:p>
          <a:p>
            <a:pPr algn="r"/>
            <a:r>
              <a:rPr lang="en-US" altLang="en-US" sz="2000" dirty="0">
                <a:solidFill>
                  <a:srgbClr val="000000"/>
                </a:solidFill>
                <a:latin typeface="Arial" pitchFamily="34" charset="0"/>
                <a:cs typeface="Arial" pitchFamily="34" charset="0"/>
              </a:rPr>
              <a:t>916.574.1227</a:t>
            </a:r>
          </a:p>
        </p:txBody>
      </p:sp>
      <p:grpSp>
        <p:nvGrpSpPr>
          <p:cNvPr id="7" name="Group 6">
            <a:extLst>
              <a:ext uri="{FF2B5EF4-FFF2-40B4-BE49-F238E27FC236}">
                <a16:creationId xmlns:a16="http://schemas.microsoft.com/office/drawing/2014/main" id="{551FC6C4-9D27-3A20-5D70-F0C6C5B1DA48}"/>
              </a:ext>
              <a:ext uri="{C183D7F6-B498-43B3-948B-1728B52AA6E4}">
                <adec:decorative xmlns:adec="http://schemas.microsoft.com/office/drawing/2017/decorative" val="1"/>
              </a:ext>
            </a:extLst>
          </p:cNvPr>
          <p:cNvGrpSpPr/>
          <p:nvPr/>
        </p:nvGrpSpPr>
        <p:grpSpPr>
          <a:xfrm>
            <a:off x="7839022" y="2589734"/>
            <a:ext cx="766410" cy="207997"/>
            <a:chOff x="7598594" y="2606267"/>
            <a:chExt cx="766410" cy="207997"/>
          </a:xfrm>
        </p:grpSpPr>
        <p:pic>
          <p:nvPicPr>
            <p:cNvPr id="8" name="Picture 7" descr="@CAstatelands on X / Twitter">
              <a:hlinkClick r:id="rId5"/>
              <a:extLst>
                <a:ext uri="{FF2B5EF4-FFF2-40B4-BE49-F238E27FC236}">
                  <a16:creationId xmlns:a16="http://schemas.microsoft.com/office/drawing/2014/main" id="{FCA23B89-1FA3-080C-0C32-5EE1FF434779}"/>
                </a:ext>
                <a:ext uri="{C183D7F6-B498-43B3-948B-1728B52AA6E4}">
                  <adec:decorative xmlns:adec="http://schemas.microsoft.com/office/drawing/2017/decorative" val="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598594" y="2606267"/>
              <a:ext cx="201765" cy="201765"/>
            </a:xfrm>
            <a:prstGeom prst="rect">
              <a:avLst/>
            </a:prstGeom>
          </p:spPr>
        </p:pic>
        <p:pic>
          <p:nvPicPr>
            <p:cNvPr id="9" name="Picture 8" descr="@CAstatelands on Instagram">
              <a:hlinkClick r:id="rId7"/>
              <a:extLst>
                <a:ext uri="{FF2B5EF4-FFF2-40B4-BE49-F238E27FC236}">
                  <a16:creationId xmlns:a16="http://schemas.microsoft.com/office/drawing/2014/main" id="{C456B788-6A3B-B465-A052-9365830F372A}"/>
                </a:ext>
                <a:ext uri="{C183D7F6-B498-43B3-948B-1728B52AA6E4}">
                  <adec:decorative xmlns:adec="http://schemas.microsoft.com/office/drawing/2017/decorative" val="0"/>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163239" y="2606268"/>
              <a:ext cx="201765" cy="201765"/>
            </a:xfrm>
            <a:prstGeom prst="rect">
              <a:avLst/>
            </a:prstGeom>
          </p:spPr>
        </p:pic>
        <p:pic>
          <p:nvPicPr>
            <p:cNvPr id="10" name="Picture 9" descr="@CAstatelands on YouTube">
              <a:hlinkClick r:id="rId9"/>
              <a:extLst>
                <a:ext uri="{FF2B5EF4-FFF2-40B4-BE49-F238E27FC236}">
                  <a16:creationId xmlns:a16="http://schemas.microsoft.com/office/drawing/2014/main" id="{BFD57F1B-42D1-3133-A35E-10B5474A08D2}"/>
                </a:ext>
                <a:ext uri="{C183D7F6-B498-43B3-948B-1728B52AA6E4}">
                  <adec:decorative xmlns:adec="http://schemas.microsoft.com/office/drawing/2017/decorative" val="0"/>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834010" y="2612498"/>
              <a:ext cx="293835" cy="201766"/>
            </a:xfrm>
            <a:prstGeom prst="rect">
              <a:avLst/>
            </a:prstGeom>
          </p:spPr>
        </p:pic>
      </p:grpSp>
    </p:spTree>
  </p:cSld>
  <p:clrMapOvr>
    <a:masterClrMapping/>
  </p:clrMapOvr>
  <p:transition spd="slow">
    <p:fade/>
  </p:transition>
</p:sld>
</file>

<file path=ppt/theme/theme1.xml><?xml version="1.0" encoding="utf-8"?>
<a:theme xmlns:a="http://schemas.openxmlformats.org/drawingml/2006/main" name="Style 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PT Template Ocean.pptx" id="{51C4006A-2B25-4C7A-95E7-80EA3A33C470}" vid="{F76FD6E2-0866-4C9D-B4BD-DA31E68202F3}"/>
    </a:ext>
  </a:extLst>
</a:theme>
</file>

<file path=ppt/theme/theme2.xml><?xml version="1.0" encoding="utf-8"?>
<a:theme xmlns:a="http://schemas.openxmlformats.org/drawingml/2006/main" name="Cove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PT Template Ocean.pptx" id="{51C4006A-2B25-4C7A-95E7-80EA3A33C470}" vid="{BC306346-09BB-41EE-A888-8E90DE37F898}"/>
    </a:ext>
  </a:extLst>
</a:theme>
</file>

<file path=ppt/theme/theme3.xml><?xml version="1.0" encoding="utf-8"?>
<a:theme xmlns:a="http://schemas.openxmlformats.org/drawingml/2006/main" name="3_Cove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PT Template Ocean.pptx" id="{51C4006A-2B25-4C7A-95E7-80EA3A33C470}" vid="{E5ECFC47-43D3-4574-B3E5-77D2EDDF5951}"/>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8a55eec9-698a-4672-80cd-ec94eed8abb0">
      <UserInfo>
        <DisplayName/>
        <AccountId xsi:nil="true"/>
        <AccountType/>
      </UserInfo>
    </SharedWithUser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E6BDDFFEECDF7040809FF6E90875F56A" ma:contentTypeVersion="10" ma:contentTypeDescription="Create a new document." ma:contentTypeScope="" ma:versionID="2cc081737fb11bf0bc3309d3a61e94ea">
  <xsd:schema xmlns:xsd="http://www.w3.org/2001/XMLSchema" xmlns:xs="http://www.w3.org/2001/XMLSchema" xmlns:p="http://schemas.microsoft.com/office/2006/metadata/properties" xmlns:ns2="b81fd64a-5dc9-4202-b9b2-54d58f35fb18" xmlns:ns3="8a55eec9-698a-4672-80cd-ec94eed8abb0" targetNamespace="http://schemas.microsoft.com/office/2006/metadata/properties" ma:root="true" ma:fieldsID="a8bc8acc228f98a58da401bbd7c0aafd" ns2:_="" ns3:_="">
    <xsd:import namespace="b81fd64a-5dc9-4202-b9b2-54d58f35fb18"/>
    <xsd:import namespace="8a55eec9-698a-4672-80cd-ec94eed8abb0"/>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81fd64a-5dc9-4202-b9b2-54d58f35fb1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bjectDetectorVersions" ma:index="16" nillable="true" ma:displayName="MediaServiceObjectDetectorVersions" ma:hidden="true" ma:indexed="true" ma:internalName="MediaServiceObjectDetectorVersions" ma:readOnly="true">
      <xsd:simpleType>
        <xsd:restriction base="dms:Text"/>
      </xsd:simpleType>
    </xsd:element>
    <xsd:element name="MediaServiceSearchProperties" ma:index="17"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a55eec9-698a-4672-80cd-ec94eed8abb0"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F877819-2FD7-403B-A878-670CB6D065B8}">
  <ds:schemaRefs>
    <ds:schemaRef ds:uri="http://purl.org/dc/terms/"/>
    <ds:schemaRef ds:uri="http://schemas.openxmlformats.org/package/2006/metadata/core-properties"/>
    <ds:schemaRef ds:uri="1cdd2241-b0fd-4ae3-90fe-fc03e031e6e0"/>
    <ds:schemaRef ds:uri="http://schemas.microsoft.com/office/infopath/2007/PartnerControls"/>
    <ds:schemaRef ds:uri="http://schemas.microsoft.com/office/2006/metadata/properties"/>
    <ds:schemaRef ds:uri="http://schemas.microsoft.com/office/2006/documentManagement/types"/>
    <ds:schemaRef ds:uri="http://purl.org/dc/elements/1.1/"/>
    <ds:schemaRef ds:uri="4405a9aa-b66f-42de-b771-f675a73459cf"/>
    <ds:schemaRef ds:uri="http://www.w3.org/XML/1998/namespace"/>
    <ds:schemaRef ds:uri="http://purl.org/dc/dcmitype/"/>
    <ds:schemaRef ds:uri="8a55eec9-698a-4672-80cd-ec94eed8abb0"/>
  </ds:schemaRefs>
</ds:datastoreItem>
</file>

<file path=customXml/itemProps2.xml><?xml version="1.0" encoding="utf-8"?>
<ds:datastoreItem xmlns:ds="http://schemas.openxmlformats.org/officeDocument/2006/customXml" ds:itemID="{C49DA222-46E0-4165-9671-7C048C6C10FB}">
  <ds:schemaRefs>
    <ds:schemaRef ds:uri="http://schemas.microsoft.com/sharepoint/v3/contenttype/forms"/>
  </ds:schemaRefs>
</ds:datastoreItem>
</file>

<file path=customXml/itemProps3.xml><?xml version="1.0" encoding="utf-8"?>
<ds:datastoreItem xmlns:ds="http://schemas.openxmlformats.org/officeDocument/2006/customXml" ds:itemID="{20E2A3C1-44B9-4596-A3B4-DDED69C6640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81fd64a-5dc9-4202-b9b2-54d58f35fb18"/>
    <ds:schemaRef ds:uri="8a55eec9-698a-4672-80cd-ec94eed8abb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PPT Template Ocean</Template>
  <TotalTime>175</TotalTime>
  <Words>152</Words>
  <Application>Microsoft Office PowerPoint</Application>
  <PresentationFormat>On-screen Show (16:9)</PresentationFormat>
  <Paragraphs>39</Paragraphs>
  <Slides>9</Slides>
  <Notes>3</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9</vt:i4>
      </vt:variant>
    </vt:vector>
  </HeadingPairs>
  <TitlesOfParts>
    <vt:vector size="16" baseType="lpstr">
      <vt:lpstr>Arial</vt:lpstr>
      <vt:lpstr>Calibri</vt:lpstr>
      <vt:lpstr>Century Gothic</vt:lpstr>
      <vt:lpstr>Wingdings</vt:lpstr>
      <vt:lpstr>Style 1</vt:lpstr>
      <vt:lpstr>Cover</vt:lpstr>
      <vt:lpstr>3_Cover</vt:lpstr>
      <vt:lpstr>TOWN HALL: State Oversight of Crude Oil Pipelines</vt:lpstr>
      <vt:lpstr>ABOUT THE STATE LANDS COMMISSION</vt:lpstr>
      <vt:lpstr>CALIFORINA STATE LANDS COMMISSIONERS</vt:lpstr>
      <vt:lpstr>LAND AND RESOURCE TRUST MANAGER</vt:lpstr>
      <vt:lpstr>OIL AND GAS OPERATIONS</vt:lpstr>
      <vt:lpstr>SANTA YNEZ  UNIT</vt:lpstr>
      <vt:lpstr>PIPELINE LEASES</vt:lpstr>
      <vt:lpstr>LEASE CONDITIONS</vt:lpstr>
      <vt:lpstr>www.slc.ca.gov THANK YOU &amp; QUESTIONS </vt:lpstr>
    </vt:vector>
  </TitlesOfParts>
  <Company>SDUPD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 - Ocean</dc:title>
  <dc:creator>Moser, Michaela@SLC</dc:creator>
  <cp:lastModifiedBy>Wong, Jared@CNRA</cp:lastModifiedBy>
  <cp:revision>4</cp:revision>
  <cp:lastPrinted>2017-04-19T17:16:13Z</cp:lastPrinted>
  <dcterms:created xsi:type="dcterms:W3CDTF">2021-01-25T17:56:46Z</dcterms:created>
  <dcterms:modified xsi:type="dcterms:W3CDTF">2025-03-12T17:11:10Z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0x010100E6BDDFFEECDF7040809FF6E90875F56A</vt:lpwstr>
  </property>
  <property fmtid="{D5CDD505-2E9C-101B-9397-08002B2CF9AE}" pid="3" name="dd5c33372f844b359ee1ae1cdff6083e">
    <vt:lpwstr/>
  </property>
  <property fmtid="{D5CDD505-2E9C-101B-9397-08002B2CF9AE}" pid="4" name="g1acd4f403a946a2b204b21d0d6dc29d">
    <vt:lpwstr/>
  </property>
  <property fmtid="{D5CDD505-2E9C-101B-9397-08002B2CF9AE}" pid="5" name="slcDivision">
    <vt:lpwstr>2;#External Affairs|e8b1fb2c-8c79-412f-8d75-1448cd13f9bd</vt:lpwstr>
  </property>
  <property fmtid="{D5CDD505-2E9C-101B-9397-08002B2CF9AE}" pid="6" name="scEntity">
    <vt:lpwstr/>
  </property>
  <property fmtid="{D5CDD505-2E9C-101B-9397-08002B2CF9AE}" pid="7" name="slcMemorandumType">
    <vt:lpwstr/>
  </property>
  <property fmtid="{D5CDD505-2E9C-101B-9397-08002B2CF9AE}" pid="8" name="slcFormTemplateCategory">
    <vt:lpwstr>1;#Templates|9d53cb9b-5a9e-4023-8830-64b602a1ec7f</vt:lpwstr>
  </property>
  <property fmtid="{D5CDD505-2E9C-101B-9397-08002B2CF9AE}" pid="9" name="scDocCategory">
    <vt:lpwstr/>
  </property>
  <property fmtid="{D5CDD505-2E9C-101B-9397-08002B2CF9AE}" pid="10" name="slcPolicyProcedureCategory">
    <vt:lpwstr/>
  </property>
  <property fmtid="{D5CDD505-2E9C-101B-9397-08002B2CF9AE}" pid="11" name="iea96759bb3144d3a31e3b2c3cc68870">
    <vt:lpwstr>Templates|9d53cb9b-5a9e-4023-8830-64b602a1ec7f</vt:lpwstr>
  </property>
  <property fmtid="{D5CDD505-2E9C-101B-9397-08002B2CF9AE}" pid="12" name="l9f4723829314165b4b2e9d182353b60">
    <vt:lpwstr>External Affairs|e8b1fb2c-8c79-412f-8d75-1448cd13f9bd</vt:lpwstr>
  </property>
  <property fmtid="{D5CDD505-2E9C-101B-9397-08002B2CF9AE}" pid="13" name="_ExtendedDescription">
    <vt:lpwstr/>
  </property>
  <property fmtid="{D5CDD505-2E9C-101B-9397-08002B2CF9AE}" pid="14" name="URL">
    <vt:lpwstr/>
  </property>
  <property fmtid="{D5CDD505-2E9C-101B-9397-08002B2CF9AE}" pid="15" name="Order">
    <vt:r8>7800</vt:r8>
  </property>
  <property fmtid="{D5CDD505-2E9C-101B-9397-08002B2CF9AE}" pid="16" name="xd_Signature">
    <vt:bool>false</vt:bool>
  </property>
  <property fmtid="{D5CDD505-2E9C-101B-9397-08002B2CF9AE}" pid="17" name="xd_ProgID">
    <vt:lpwstr/>
  </property>
  <property fmtid="{D5CDD505-2E9C-101B-9397-08002B2CF9AE}" pid="18" name="TriggerFlowInfo">
    <vt:lpwstr/>
  </property>
  <property fmtid="{D5CDD505-2E9C-101B-9397-08002B2CF9AE}" pid="19" name="ComplianceAssetId">
    <vt:lpwstr/>
  </property>
  <property fmtid="{D5CDD505-2E9C-101B-9397-08002B2CF9AE}" pid="20" name="TemplateUrl">
    <vt:lpwstr/>
  </property>
</Properties>
</file>